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758" r:id="rId2"/>
  </p:sldMasterIdLst>
  <p:sldIdLst>
    <p:sldId id="376" r:id="rId3"/>
    <p:sldId id="377" r:id="rId4"/>
    <p:sldId id="379" r:id="rId5"/>
    <p:sldId id="380" r:id="rId6"/>
    <p:sldId id="378" r:id="rId7"/>
    <p:sldId id="384" r:id="rId8"/>
    <p:sldId id="387" r:id="rId9"/>
    <p:sldId id="391" r:id="rId10"/>
    <p:sldId id="374" r:id="rId11"/>
    <p:sldId id="386" r:id="rId12"/>
    <p:sldId id="392" r:id="rId13"/>
    <p:sldId id="393" r:id="rId14"/>
    <p:sldId id="394" r:id="rId15"/>
    <p:sldId id="398" r:id="rId16"/>
    <p:sldId id="396" r:id="rId17"/>
    <p:sldId id="399" r:id="rId18"/>
    <p:sldId id="395" r:id="rId19"/>
    <p:sldId id="400" r:id="rId20"/>
    <p:sldId id="388" r:id="rId21"/>
    <p:sldId id="401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4FD"/>
    <a:srgbClr val="0000FF"/>
    <a:srgbClr val="F600AA"/>
    <a:srgbClr val="A5DFF9"/>
    <a:srgbClr val="A8D6F6"/>
    <a:srgbClr val="008000"/>
    <a:srgbClr val="3649FC"/>
    <a:srgbClr val="0A7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8" autoAdjust="0"/>
    <p:restoredTop sz="94660"/>
  </p:normalViewPr>
  <p:slideViewPr>
    <p:cSldViewPr>
      <p:cViewPr varScale="1">
        <p:scale>
          <a:sx n="83" d="100"/>
          <a:sy n="83" d="100"/>
        </p:scale>
        <p:origin x="12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200DD-6F4C-4485-9BD8-427C3B018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644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6B4D0-5311-47A5-AACB-79D83B7FD4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85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37E27-CF7E-48FB-AD96-4AC1DA33B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778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270A4-B393-4F59-8C96-89F43440C7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5074"/>
      </p:ext>
    </p:extLst>
  </p:cSld>
  <p:clrMapOvr>
    <a:masterClrMapping/>
  </p:clrMapOvr>
  <p:transition spd="med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E7FDC-B70F-4961-8106-DB44A8714D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563295"/>
      </p:ext>
    </p:extLst>
  </p:cSld>
  <p:clrMapOvr>
    <a:masterClrMapping/>
  </p:clrMapOvr>
  <p:transition spd="med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6 w 2706"/>
              <a:gd name="T1" fmla="*/ 0 h 640"/>
              <a:gd name="T2" fmla="*/ 2147483646 w 2706"/>
              <a:gd name="T3" fmla="*/ 0 h 640"/>
              <a:gd name="T4" fmla="*/ 2147483646 w 2706"/>
              <a:gd name="T5" fmla="*/ 2147483646 h 640"/>
              <a:gd name="T6" fmla="*/ 2147483646 w 2706"/>
              <a:gd name="T7" fmla="*/ 2147483646 h 640"/>
              <a:gd name="T8" fmla="*/ 2147483646 w 2706"/>
              <a:gd name="T9" fmla="*/ 2147483646 h 640"/>
              <a:gd name="T10" fmla="*/ 2147483646 w 2706"/>
              <a:gd name="T11" fmla="*/ 2147483646 h 640"/>
              <a:gd name="T12" fmla="*/ 2147483646 w 2706"/>
              <a:gd name="T13" fmla="*/ 2147483646 h 640"/>
              <a:gd name="T14" fmla="*/ 2147483646 w 2706"/>
              <a:gd name="T15" fmla="*/ 2147483646 h 640"/>
              <a:gd name="T16" fmla="*/ 2147483646 w 2706"/>
              <a:gd name="T17" fmla="*/ 2147483646 h 640"/>
              <a:gd name="T18" fmla="*/ 2147483646 w 2706"/>
              <a:gd name="T19" fmla="*/ 2147483646 h 640"/>
              <a:gd name="T20" fmla="*/ 2147483646 w 2706"/>
              <a:gd name="T21" fmla="*/ 2147483646 h 640"/>
              <a:gd name="T22" fmla="*/ 2147483646 w 2706"/>
              <a:gd name="T23" fmla="*/ 2147483646 h 640"/>
              <a:gd name="T24" fmla="*/ 2147483646 w 2706"/>
              <a:gd name="T25" fmla="*/ 2147483646 h 640"/>
              <a:gd name="T26" fmla="*/ 2147483646 w 2706"/>
              <a:gd name="T27" fmla="*/ 2147483646 h 640"/>
              <a:gd name="T28" fmla="*/ 2147483646 w 2706"/>
              <a:gd name="T29" fmla="*/ 2147483646 h 640"/>
              <a:gd name="T30" fmla="*/ 2147483646 w 2706"/>
              <a:gd name="T31" fmla="*/ 2147483646 h 640"/>
              <a:gd name="T32" fmla="*/ 2147483646 w 2706"/>
              <a:gd name="T33" fmla="*/ 2147483646 h 640"/>
              <a:gd name="T34" fmla="*/ 2147483646 w 2706"/>
              <a:gd name="T35" fmla="*/ 2147483646 h 640"/>
              <a:gd name="T36" fmla="*/ 0 w 2706"/>
              <a:gd name="T37" fmla="*/ 2147483646 h 640"/>
              <a:gd name="T38" fmla="*/ 0 w 2706"/>
              <a:gd name="T39" fmla="*/ 2147483646 h 640"/>
              <a:gd name="T40" fmla="*/ 2147483646 w 2706"/>
              <a:gd name="T41" fmla="*/ 2147483646 h 640"/>
              <a:gd name="T42" fmla="*/ 2147483646 w 2706"/>
              <a:gd name="T43" fmla="*/ 2147483646 h 640"/>
              <a:gd name="T44" fmla="*/ 2147483646 w 2706"/>
              <a:gd name="T45" fmla="*/ 2147483646 h 640"/>
              <a:gd name="T46" fmla="*/ 2147483646 w 2706"/>
              <a:gd name="T47" fmla="*/ 2147483646 h 640"/>
              <a:gd name="T48" fmla="*/ 2147483646 w 2706"/>
              <a:gd name="T49" fmla="*/ 2147483646 h 640"/>
              <a:gd name="T50" fmla="*/ 2147483646 w 2706"/>
              <a:gd name="T51" fmla="*/ 2147483646 h 640"/>
              <a:gd name="T52" fmla="*/ 2147483646 w 2706"/>
              <a:gd name="T53" fmla="*/ 2147483646 h 640"/>
              <a:gd name="T54" fmla="*/ 2147483646 w 2706"/>
              <a:gd name="T55" fmla="*/ 2147483646 h 640"/>
              <a:gd name="T56" fmla="*/ 2147483646 w 2706"/>
              <a:gd name="T57" fmla="*/ 2147483646 h 640"/>
              <a:gd name="T58" fmla="*/ 2147483646 w 2706"/>
              <a:gd name="T59" fmla="*/ 2147483646 h 640"/>
              <a:gd name="T60" fmla="*/ 2147483646 w 2706"/>
              <a:gd name="T61" fmla="*/ 2147483646 h 640"/>
              <a:gd name="T62" fmla="*/ 2147483646 w 2706"/>
              <a:gd name="T63" fmla="*/ 2147483646 h 640"/>
              <a:gd name="T64" fmla="*/ 2147483646 w 2706"/>
              <a:gd name="T65" fmla="*/ 2147483646 h 640"/>
              <a:gd name="T66" fmla="*/ 2147483646 w 2706"/>
              <a:gd name="T67" fmla="*/ 2147483646 h 640"/>
              <a:gd name="T68" fmla="*/ 2147483646 w 2706"/>
              <a:gd name="T69" fmla="*/ 2147483646 h 640"/>
              <a:gd name="T70" fmla="*/ 2147483646 w 2706"/>
              <a:gd name="T71" fmla="*/ 2147483646 h 640"/>
              <a:gd name="T72" fmla="*/ 2147483646 w 2706"/>
              <a:gd name="T73" fmla="*/ 2147483646 h 640"/>
              <a:gd name="T74" fmla="*/ 2147483646 w 2706"/>
              <a:gd name="T75" fmla="*/ 2147483646 h 640"/>
              <a:gd name="T76" fmla="*/ 2147483646 w 2706"/>
              <a:gd name="T77" fmla="*/ 2147483646 h 640"/>
              <a:gd name="T78" fmla="*/ 2147483646 w 2706"/>
              <a:gd name="T79" fmla="*/ 2147483646 h 640"/>
              <a:gd name="T80" fmla="*/ 2147483646 w 2706"/>
              <a:gd name="T81" fmla="*/ 2147483646 h 640"/>
              <a:gd name="T82" fmla="*/ 2147483646 w 2706"/>
              <a:gd name="T83" fmla="*/ 2147483646 h 640"/>
              <a:gd name="T84" fmla="*/ 2147483646 w 2706"/>
              <a:gd name="T85" fmla="*/ 2147483646 h 640"/>
              <a:gd name="T86" fmla="*/ 2147483646 w 2706"/>
              <a:gd name="T87" fmla="*/ 2147483646 h 640"/>
              <a:gd name="T88" fmla="*/ 2147483646 w 2706"/>
              <a:gd name="T89" fmla="*/ 2147483646 h 640"/>
              <a:gd name="T90" fmla="*/ 2147483646 w 2706"/>
              <a:gd name="T91" fmla="*/ 2147483646 h 640"/>
              <a:gd name="T92" fmla="*/ 2147483646 w 2706"/>
              <a:gd name="T93" fmla="*/ 2147483646 h 640"/>
              <a:gd name="T94" fmla="*/ 2147483646 w 2706"/>
              <a:gd name="T95" fmla="*/ 2147483646 h 640"/>
              <a:gd name="T96" fmla="*/ 2147483646 w 2706"/>
              <a:gd name="T97" fmla="*/ 2147483646 h 640"/>
              <a:gd name="T98" fmla="*/ 2147483646 w 2706"/>
              <a:gd name="T99" fmla="*/ 2147483646 h 640"/>
              <a:gd name="T100" fmla="*/ 2147483646 w 2706"/>
              <a:gd name="T101" fmla="*/ 2147483646 h 640"/>
              <a:gd name="T102" fmla="*/ 2147483646 w 2706"/>
              <a:gd name="T103" fmla="*/ 2147483646 h 640"/>
              <a:gd name="T104" fmla="*/ 2147483646 w 2706"/>
              <a:gd name="T105" fmla="*/ 2147483646 h 640"/>
              <a:gd name="T106" fmla="*/ 2147483646 w 2706"/>
              <a:gd name="T107" fmla="*/ 0 h 640"/>
              <a:gd name="T108" fmla="*/ 2147483646 w 2706"/>
              <a:gd name="T109" fmla="*/ 0 h 640"/>
              <a:gd name="T110" fmla="*/ 2147483646 w 2706"/>
              <a:gd name="T111" fmla="*/ 0 h 640"/>
              <a:gd name="T112" fmla="*/ 2147483646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6 w 5216"/>
              <a:gd name="T1" fmla="*/ 2147483646 h 762"/>
              <a:gd name="T2" fmla="*/ 2147483646 w 5216"/>
              <a:gd name="T3" fmla="*/ 2147483646 h 762"/>
              <a:gd name="T4" fmla="*/ 2147483646 w 5216"/>
              <a:gd name="T5" fmla="*/ 2147483646 h 762"/>
              <a:gd name="T6" fmla="*/ 2147483646 w 5216"/>
              <a:gd name="T7" fmla="*/ 2147483646 h 762"/>
              <a:gd name="T8" fmla="*/ 2147483646 w 5216"/>
              <a:gd name="T9" fmla="*/ 2147483646 h 762"/>
              <a:gd name="T10" fmla="*/ 2147483646 w 5216"/>
              <a:gd name="T11" fmla="*/ 2147483646 h 762"/>
              <a:gd name="T12" fmla="*/ 2147483646 w 5216"/>
              <a:gd name="T13" fmla="*/ 2147483646 h 762"/>
              <a:gd name="T14" fmla="*/ 2147483646 w 5216"/>
              <a:gd name="T15" fmla="*/ 2147483646 h 762"/>
              <a:gd name="T16" fmla="*/ 2147483646 w 5216"/>
              <a:gd name="T17" fmla="*/ 2147483646 h 762"/>
              <a:gd name="T18" fmla="*/ 2147483646 w 5216"/>
              <a:gd name="T19" fmla="*/ 2147483646 h 762"/>
              <a:gd name="T20" fmla="*/ 2147483646 w 5216"/>
              <a:gd name="T21" fmla="*/ 2147483646 h 762"/>
              <a:gd name="T22" fmla="*/ 2147483646 w 5216"/>
              <a:gd name="T23" fmla="*/ 2147483646 h 762"/>
              <a:gd name="T24" fmla="*/ 2147483646 w 5216"/>
              <a:gd name="T25" fmla="*/ 2147483646 h 762"/>
              <a:gd name="T26" fmla="*/ 2147483646 w 5216"/>
              <a:gd name="T27" fmla="*/ 0 h 762"/>
              <a:gd name="T28" fmla="*/ 2147483646 w 5216"/>
              <a:gd name="T29" fmla="*/ 2147483646 h 762"/>
              <a:gd name="T30" fmla="*/ 2147483646 w 5216"/>
              <a:gd name="T31" fmla="*/ 2147483646 h 762"/>
              <a:gd name="T32" fmla="*/ 0 w 5216"/>
              <a:gd name="T33" fmla="*/ 2147483646 h 762"/>
              <a:gd name="T34" fmla="*/ 2147483646 w 5216"/>
              <a:gd name="T35" fmla="*/ 2147483646 h 762"/>
              <a:gd name="T36" fmla="*/ 2147483646 w 5216"/>
              <a:gd name="T37" fmla="*/ 2147483646 h 762"/>
              <a:gd name="T38" fmla="*/ 2147483646 w 5216"/>
              <a:gd name="T39" fmla="*/ 2147483646 h 762"/>
              <a:gd name="T40" fmla="*/ 2147483646 w 5216"/>
              <a:gd name="T41" fmla="*/ 2147483646 h 762"/>
              <a:gd name="T42" fmla="*/ 2147483646 w 5216"/>
              <a:gd name="T43" fmla="*/ 2147483646 h 762"/>
              <a:gd name="T44" fmla="*/ 2147483646 w 5216"/>
              <a:gd name="T45" fmla="*/ 2147483646 h 762"/>
              <a:gd name="T46" fmla="*/ 2147483646 w 5216"/>
              <a:gd name="T47" fmla="*/ 2147483646 h 762"/>
              <a:gd name="T48" fmla="*/ 2147483646 w 5216"/>
              <a:gd name="T49" fmla="*/ 2147483646 h 762"/>
              <a:gd name="T50" fmla="*/ 2147483646 w 5216"/>
              <a:gd name="T51" fmla="*/ 2147483646 h 762"/>
              <a:gd name="T52" fmla="*/ 2147483646 w 5216"/>
              <a:gd name="T53" fmla="*/ 2147483646 h 762"/>
              <a:gd name="T54" fmla="*/ 2147483646 w 5216"/>
              <a:gd name="T55" fmla="*/ 2147483646 h 762"/>
              <a:gd name="T56" fmla="*/ 2147483646 w 5216"/>
              <a:gd name="T57" fmla="*/ 2147483646 h 762"/>
              <a:gd name="T58" fmla="*/ 2147483646 w 5216"/>
              <a:gd name="T59" fmla="*/ 2147483646 h 762"/>
              <a:gd name="T60" fmla="*/ 2147483646 w 5216"/>
              <a:gd name="T61" fmla="*/ 2147483646 h 762"/>
              <a:gd name="T62" fmla="*/ 2147483646 w 5216"/>
              <a:gd name="T63" fmla="*/ 2147483646 h 762"/>
              <a:gd name="T64" fmla="*/ 2147483646 w 5216"/>
              <a:gd name="T65" fmla="*/ 2147483646 h 762"/>
              <a:gd name="T66" fmla="*/ 2147483646 w 5216"/>
              <a:gd name="T67" fmla="*/ 2147483646 h 762"/>
              <a:gd name="T68" fmla="*/ 2147483646 w 5216"/>
              <a:gd name="T69" fmla="*/ 2147483646 h 762"/>
              <a:gd name="T70" fmla="*/ 2147483646 w 5216"/>
              <a:gd name="T71" fmla="*/ 2147483646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6 h 694"/>
              <a:gd name="T2" fmla="*/ 0 w 5144"/>
              <a:gd name="T3" fmla="*/ 2147483646 h 694"/>
              <a:gd name="T4" fmla="*/ 2147483646 w 5144"/>
              <a:gd name="T5" fmla="*/ 2147483646 h 694"/>
              <a:gd name="T6" fmla="*/ 2147483646 w 5144"/>
              <a:gd name="T7" fmla="*/ 2147483646 h 694"/>
              <a:gd name="T8" fmla="*/ 2147483646 w 5144"/>
              <a:gd name="T9" fmla="*/ 2147483646 h 694"/>
              <a:gd name="T10" fmla="*/ 2147483646 w 5144"/>
              <a:gd name="T11" fmla="*/ 2147483646 h 694"/>
              <a:gd name="T12" fmla="*/ 2147483646 w 5144"/>
              <a:gd name="T13" fmla="*/ 2147483646 h 694"/>
              <a:gd name="T14" fmla="*/ 2147483646 w 5144"/>
              <a:gd name="T15" fmla="*/ 2147483646 h 694"/>
              <a:gd name="T16" fmla="*/ 2147483646 w 5144"/>
              <a:gd name="T17" fmla="*/ 2147483646 h 694"/>
              <a:gd name="T18" fmla="*/ 2147483646 w 5144"/>
              <a:gd name="T19" fmla="*/ 2147483646 h 694"/>
              <a:gd name="T20" fmla="*/ 2147483646 w 5144"/>
              <a:gd name="T21" fmla="*/ 2147483646 h 694"/>
              <a:gd name="T22" fmla="*/ 2147483646 w 5144"/>
              <a:gd name="T23" fmla="*/ 2147483646 h 694"/>
              <a:gd name="T24" fmla="*/ 2147483646 w 5144"/>
              <a:gd name="T25" fmla="*/ 0 h 694"/>
              <a:gd name="T26" fmla="*/ 2147483646 w 5144"/>
              <a:gd name="T27" fmla="*/ 2147483646 h 694"/>
              <a:gd name="T28" fmla="*/ 2147483646 w 5144"/>
              <a:gd name="T29" fmla="*/ 2147483646 h 694"/>
              <a:gd name="T30" fmla="*/ 2147483646 w 5144"/>
              <a:gd name="T31" fmla="*/ 2147483646 h 694"/>
              <a:gd name="T32" fmla="*/ 2147483646 w 5144"/>
              <a:gd name="T33" fmla="*/ 2147483646 h 694"/>
              <a:gd name="T34" fmla="*/ 2147483646 w 5144"/>
              <a:gd name="T35" fmla="*/ 2147483646 h 694"/>
              <a:gd name="T36" fmla="*/ 2147483646 w 5144"/>
              <a:gd name="T37" fmla="*/ 2147483646 h 694"/>
              <a:gd name="T38" fmla="*/ 2147483646 w 5144"/>
              <a:gd name="T39" fmla="*/ 2147483646 h 694"/>
              <a:gd name="T40" fmla="*/ 2147483646 w 5144"/>
              <a:gd name="T41" fmla="*/ 2147483646 h 694"/>
              <a:gd name="T42" fmla="*/ 2147483646 w 5144"/>
              <a:gd name="T43" fmla="*/ 2147483646 h 694"/>
              <a:gd name="T44" fmla="*/ 2147483646 w 5144"/>
              <a:gd name="T45" fmla="*/ 2147483646 h 694"/>
              <a:gd name="T46" fmla="*/ 2147483646 w 5144"/>
              <a:gd name="T47" fmla="*/ 2147483646 h 694"/>
              <a:gd name="T48" fmla="*/ 2147483646 w 5144"/>
              <a:gd name="T49" fmla="*/ 2147483646 h 694"/>
              <a:gd name="T50" fmla="*/ 2147483646 w 5144"/>
              <a:gd name="T51" fmla="*/ 2147483646 h 694"/>
              <a:gd name="T52" fmla="*/ 2147483646 w 5144"/>
              <a:gd name="T53" fmla="*/ 2147483646 h 694"/>
              <a:gd name="T54" fmla="*/ 2147483646 w 5144"/>
              <a:gd name="T55" fmla="*/ 2147483646 h 694"/>
              <a:gd name="T56" fmla="*/ 2147483646 w 5144"/>
              <a:gd name="T57" fmla="*/ 2147483646 h 694"/>
              <a:gd name="T58" fmla="*/ 2147483646 w 5144"/>
              <a:gd name="T59" fmla="*/ 2147483646 h 694"/>
              <a:gd name="T60" fmla="*/ 2147483646 w 5144"/>
              <a:gd name="T61" fmla="*/ 2147483646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6 h 584"/>
              <a:gd name="T2" fmla="*/ 0 w 3112"/>
              <a:gd name="T3" fmla="*/ 2147483646 h 584"/>
              <a:gd name="T4" fmla="*/ 2147483646 w 3112"/>
              <a:gd name="T5" fmla="*/ 2147483646 h 584"/>
              <a:gd name="T6" fmla="*/ 2147483646 w 3112"/>
              <a:gd name="T7" fmla="*/ 2147483646 h 584"/>
              <a:gd name="T8" fmla="*/ 2147483646 w 3112"/>
              <a:gd name="T9" fmla="*/ 2147483646 h 584"/>
              <a:gd name="T10" fmla="*/ 2147483646 w 3112"/>
              <a:gd name="T11" fmla="*/ 2147483646 h 584"/>
              <a:gd name="T12" fmla="*/ 2147483646 w 3112"/>
              <a:gd name="T13" fmla="*/ 2147483646 h 584"/>
              <a:gd name="T14" fmla="*/ 2147483646 w 3112"/>
              <a:gd name="T15" fmla="*/ 2147483646 h 584"/>
              <a:gd name="T16" fmla="*/ 2147483646 w 3112"/>
              <a:gd name="T17" fmla="*/ 2147483646 h 584"/>
              <a:gd name="T18" fmla="*/ 2147483646 w 3112"/>
              <a:gd name="T19" fmla="*/ 2147483646 h 584"/>
              <a:gd name="T20" fmla="*/ 2147483646 w 3112"/>
              <a:gd name="T21" fmla="*/ 2147483646 h 584"/>
              <a:gd name="T22" fmla="*/ 2147483646 w 3112"/>
              <a:gd name="T23" fmla="*/ 2147483646 h 584"/>
              <a:gd name="T24" fmla="*/ 2147483646 w 3112"/>
              <a:gd name="T25" fmla="*/ 2147483646 h 584"/>
              <a:gd name="T26" fmla="*/ 2147483646 w 3112"/>
              <a:gd name="T27" fmla="*/ 2147483646 h 584"/>
              <a:gd name="T28" fmla="*/ 2147483646 w 3112"/>
              <a:gd name="T29" fmla="*/ 2147483646 h 584"/>
              <a:gd name="T30" fmla="*/ 2147483646 w 3112"/>
              <a:gd name="T31" fmla="*/ 2147483646 h 584"/>
              <a:gd name="T32" fmla="*/ 2147483646 w 3112"/>
              <a:gd name="T33" fmla="*/ 2147483646 h 584"/>
              <a:gd name="T34" fmla="*/ 2147483646 w 3112"/>
              <a:gd name="T35" fmla="*/ 2147483646 h 584"/>
              <a:gd name="T36" fmla="*/ 2147483646 w 3112"/>
              <a:gd name="T37" fmla="*/ 2147483646 h 584"/>
              <a:gd name="T38" fmla="*/ 2147483646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12325-E499-4AA1-9E6E-FFB2E19844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071998"/>
      </p:ext>
    </p:extLst>
  </p:cSld>
  <p:clrMapOvr>
    <a:masterClrMapping/>
  </p:clrMapOvr>
  <p:transition spd="med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59989-4E87-44C2-8639-3F7581AD5B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94266"/>
      </p:ext>
    </p:extLst>
  </p:cSld>
  <p:clrMapOvr>
    <a:masterClrMapping/>
  </p:clrMapOvr>
  <p:transition spd="med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683FF-95A5-40E8-B7DF-A49355814F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834228"/>
      </p:ext>
    </p:extLst>
  </p:cSld>
  <p:clrMapOvr>
    <a:masterClrMapping/>
  </p:clrMapOvr>
  <p:transition spd="med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56460-34D0-4128-B980-30F4D77EE0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095373"/>
      </p:ext>
    </p:extLst>
  </p:cSld>
  <p:clrMapOvr>
    <a:masterClrMapping/>
  </p:clrMapOvr>
  <p:transition spd="med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3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8" name="Freeform 25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54325-F47A-44E6-9A32-1A9EE607A9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818573"/>
      </p:ext>
    </p:extLst>
  </p:cSld>
  <p:clrMapOvr>
    <a:masterClrMapping/>
  </p:clrMapOvr>
  <p:transition spd="med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AFE45-7E48-4F9F-B968-F23C1D838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172869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0CF77-75AF-4494-A10B-0065AB23C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381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" name="Group 15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AA404-E201-476C-AAF6-10C5EB81D0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524201"/>
      </p:ext>
    </p:extLst>
  </p:cSld>
  <p:clrMapOvr>
    <a:masterClrMapping/>
  </p:clrMapOvr>
  <p:transition spd="med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088E3-1A09-45F4-A00F-448D3D4580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479818"/>
      </p:ext>
    </p:extLst>
  </p:cSld>
  <p:clrMapOvr>
    <a:masterClrMapping/>
  </p:clrMapOvr>
  <p:transition spd="med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B9568-5D3B-4532-9E01-12D51338D7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142328"/>
      </p:ext>
    </p:extLst>
  </p:cSld>
  <p:clrMapOvr>
    <a:masterClrMapping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24A9E-4251-4BE7-BE1A-51B65197A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35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691C-3AF4-4E06-8EB0-956F5856EF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88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F8030-DFA6-44E7-AC85-6212767112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07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19A13-4402-4B57-9A62-73F4C8755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51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8084D-F7C2-4F21-94ED-00C9691BBC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21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4149A-38A5-4EEA-9AE5-13357327F1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906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2977B-19D9-4929-8CC9-DC62258348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48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F764B69-7EDD-4E21-9BEA-C8DB5619AE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2051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205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206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B0810C5-3ED1-4857-B404-CA43E54327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5" r:id="rId2"/>
    <p:sldLayoutId id="2147483901" r:id="rId3"/>
    <p:sldLayoutId id="2147483896" r:id="rId4"/>
    <p:sldLayoutId id="2147483897" r:id="rId5"/>
    <p:sldLayoutId id="2147483898" r:id="rId6"/>
    <p:sldLayoutId id="2147483902" r:id="rId7"/>
    <p:sldLayoutId id="2147483903" r:id="rId8"/>
    <p:sldLayoutId id="2147483904" r:id="rId9"/>
    <p:sldLayoutId id="2147483899" r:id="rId10"/>
    <p:sldLayoutId id="2147483905" r:id="rId11"/>
  </p:sldLayoutIdLst>
  <p:transition spd="med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9117012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447800" y="782359"/>
            <a:ext cx="6477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en-US" sz="28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3581400" y="2133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2580100" y="2830828"/>
            <a:ext cx="4845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B050"/>
                </a:solidFill>
              </a:rPr>
              <a:t>Hoạt</a:t>
            </a:r>
            <a:r>
              <a:rPr lang="en-US" altLang="en-US" b="1" dirty="0">
                <a:solidFill>
                  <a:srgbClr val="00B050"/>
                </a:solidFill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</a:rPr>
              <a:t>động</a:t>
            </a:r>
            <a:r>
              <a:rPr lang="en-US" altLang="en-US" b="1" dirty="0">
                <a:solidFill>
                  <a:srgbClr val="00B050"/>
                </a:solidFill>
              </a:rPr>
              <a:t>: </a:t>
            </a:r>
            <a:r>
              <a:rPr lang="en-US" altLang="en-US" b="1" dirty="0" err="1">
                <a:solidFill>
                  <a:srgbClr val="00B050"/>
                </a:solidFill>
              </a:rPr>
              <a:t>Khám</a:t>
            </a:r>
            <a:r>
              <a:rPr lang="en-US" altLang="en-US" b="1" dirty="0">
                <a:solidFill>
                  <a:srgbClr val="00B050"/>
                </a:solidFill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</a:rPr>
              <a:t>phá</a:t>
            </a:r>
            <a:endParaRPr lang="en-US" altLang="en-US" b="1" dirty="0">
              <a:solidFill>
                <a:srgbClr val="00B050"/>
              </a:solidFill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1295400" y="2002981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1" name="TextBox 9"/>
          <p:cNvSpPr txBox="1">
            <a:spLocks noChangeArrowheads="1"/>
          </p:cNvSpPr>
          <p:nvPr/>
        </p:nvSpPr>
        <p:spPr bwMode="auto">
          <a:xfrm>
            <a:off x="2296082" y="3798191"/>
            <a:ext cx="5109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</a:t>
            </a:r>
            <a:r>
              <a:rPr lang="en-US" altLang="en-US" sz="2400" dirty="0" err="1">
                <a:solidFill>
                  <a:srgbClr val="0724FD"/>
                </a:solidFill>
              </a:rPr>
              <a:t>Đề</a:t>
            </a:r>
            <a:r>
              <a:rPr lang="en-US" altLang="en-US" sz="2400" dirty="0">
                <a:solidFill>
                  <a:srgbClr val="0724FD"/>
                </a:solidFill>
              </a:rPr>
              <a:t> </a:t>
            </a:r>
            <a:r>
              <a:rPr lang="en-US" altLang="en-US" sz="2400" dirty="0" err="1">
                <a:solidFill>
                  <a:srgbClr val="0724FD"/>
                </a:solidFill>
              </a:rPr>
              <a:t>tài</a:t>
            </a:r>
            <a:r>
              <a:rPr lang="en-US" altLang="en-US" sz="2400" dirty="0" smtClean="0">
                <a:solidFill>
                  <a:srgbClr val="0724FD"/>
                </a:solidFill>
              </a:rPr>
              <a:t>: </a:t>
            </a:r>
            <a:r>
              <a:rPr lang="en-US" altLang="en-US" sz="2400" dirty="0" err="1" smtClean="0">
                <a:solidFill>
                  <a:srgbClr val="0724FD"/>
                </a:solidFill>
              </a:rPr>
              <a:t>Một</a:t>
            </a:r>
            <a:r>
              <a:rPr lang="en-US" altLang="en-US" sz="2400" dirty="0" smtClean="0">
                <a:solidFill>
                  <a:srgbClr val="0724FD"/>
                </a:solidFill>
              </a:rPr>
              <a:t> </a:t>
            </a:r>
            <a:r>
              <a:rPr lang="en-US" altLang="en-US" sz="2400" dirty="0" err="1">
                <a:solidFill>
                  <a:srgbClr val="0724FD"/>
                </a:solidFill>
              </a:rPr>
              <a:t>số</a:t>
            </a:r>
            <a:r>
              <a:rPr lang="en-US" altLang="en-US" sz="2400" dirty="0">
                <a:solidFill>
                  <a:srgbClr val="0724FD"/>
                </a:solidFill>
              </a:rPr>
              <a:t> PTGT </a:t>
            </a:r>
            <a:r>
              <a:rPr lang="en-US" altLang="en-US" sz="2400" dirty="0" err="1">
                <a:solidFill>
                  <a:srgbClr val="0724FD"/>
                </a:solidFill>
              </a:rPr>
              <a:t>đường</a:t>
            </a:r>
            <a:r>
              <a:rPr lang="en-US" altLang="en-US" sz="2400" dirty="0">
                <a:solidFill>
                  <a:srgbClr val="0724FD"/>
                </a:solidFill>
              </a:rPr>
              <a:t> </a:t>
            </a:r>
            <a:r>
              <a:rPr lang="en-US" altLang="en-US" sz="2400" dirty="0" err="1">
                <a:solidFill>
                  <a:srgbClr val="0724FD"/>
                </a:solidFill>
              </a:rPr>
              <a:t>thủy</a:t>
            </a:r>
            <a:endParaRPr lang="en-US" altLang="en-US" sz="2400" dirty="0">
              <a:solidFill>
                <a:srgbClr val="0724FD"/>
              </a:solidFill>
            </a:endParaRPr>
          </a:p>
        </p:txBody>
      </p:sp>
      <p:sp>
        <p:nvSpPr>
          <p:cNvPr id="11272" name="TextBox 11"/>
          <p:cNvSpPr txBox="1">
            <a:spLocks noChangeArrowheads="1"/>
          </p:cNvSpPr>
          <p:nvPr/>
        </p:nvSpPr>
        <p:spPr bwMode="auto">
          <a:xfrm>
            <a:off x="2316864" y="4245768"/>
            <a:ext cx="37410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</a:t>
            </a:r>
            <a:r>
              <a:rPr lang="en-US" altLang="en-US" sz="2400" dirty="0" err="1">
                <a:solidFill>
                  <a:srgbClr val="0000FF"/>
                </a:solidFill>
              </a:rPr>
              <a:t>Lứa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tuổi</a:t>
            </a:r>
            <a:r>
              <a:rPr lang="en-US" altLang="en-US" sz="2400" dirty="0">
                <a:solidFill>
                  <a:srgbClr val="0000FF"/>
                </a:solidFill>
              </a:rPr>
              <a:t>: 4 – 5 </a:t>
            </a:r>
            <a:r>
              <a:rPr lang="en-US" altLang="en-US" sz="2400" dirty="0" err="1">
                <a:solidFill>
                  <a:srgbClr val="0000FF"/>
                </a:solidFill>
              </a:rPr>
              <a:t>tuổi</a:t>
            </a:r>
            <a:endParaRPr lang="en-US" altLang="en-US" sz="1800" dirty="0">
              <a:solidFill>
                <a:srgbClr val="0000FF"/>
              </a:solidFill>
            </a:endParaRPr>
          </a:p>
        </p:txBody>
      </p:sp>
      <p:sp>
        <p:nvSpPr>
          <p:cNvPr id="11273" name="TextBox 12"/>
          <p:cNvSpPr txBox="1">
            <a:spLocks noChangeArrowheads="1"/>
          </p:cNvSpPr>
          <p:nvPr/>
        </p:nvSpPr>
        <p:spPr bwMode="auto">
          <a:xfrm>
            <a:off x="1066800" y="4739969"/>
            <a:ext cx="731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</a:t>
            </a:r>
            <a:endParaRPr lang="en-US" altLang="en-US" sz="1800" dirty="0">
              <a:solidFill>
                <a:srgbClr val="0724F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569583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1" grpId="0"/>
      <p:bldP spid="11272" grpId="0"/>
      <p:bldP spid="112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ình ảnh : Nước, con sông, Quốc gia, mùa hè, kỳ nghỉ, Canô, Xe, Nikon,  nắng, 50mm, Chèo thuyền, Trung Quốc, Tàu thủy, Cái bè, Xuồng, Chèo thuyền  bè 3361x2240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8435" name="Picture 6" descr="https://hanoispiritofplace.com/wp-content/uploads/2018/05/40-hinh-nen-powerpoint-ve-moi-truong-cuc-chat-cho-bai-thuyet-trinh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3352800" y="3200400"/>
            <a:ext cx="7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788988" y="2970213"/>
            <a:ext cx="8008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</a:rPr>
              <a:t>Mở rộng: Một số phương tiện </a:t>
            </a:r>
          </a:p>
          <a:p>
            <a:pPr algn="ctr" eaLnBrk="1" hangingPunct="1"/>
            <a:r>
              <a:rPr lang="en-US" altLang="en-US" sz="3600">
                <a:solidFill>
                  <a:srgbClr val="FF0000"/>
                </a:solidFill>
              </a:rPr>
              <a:t>giao thông đường thủy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àu xanh ngọc là gì? Ý nghĩa màu xanh ngọc trong cuộc sống &amp; thiết k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3353091" cy="23654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65179"/>
            <a:ext cx="3352800" cy="23288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3810000"/>
            <a:ext cx="3453384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3810000"/>
            <a:ext cx="3276600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1295400" y="2744788"/>
            <a:ext cx="12192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Ca </a:t>
            </a:r>
            <a:r>
              <a:rPr lang="en-US" sz="2800" dirty="0" err="1">
                <a:solidFill>
                  <a:srgbClr val="FF0000"/>
                </a:solidFill>
              </a:rPr>
              <a:t>nô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7900" y="2744788"/>
            <a:ext cx="1981200" cy="54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ngầm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9525" y="6213475"/>
            <a:ext cx="9906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Phà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57900" y="6213475"/>
            <a:ext cx="19812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nan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Nền Ppt Bảo Vệ Tốt Nghiệp Tươi Và đẹp, Những Bông Hoa, Lý Lịch, Ppt  Trả Lời Tốt Nghiệp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1113"/>
            <a:ext cx="9151938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1778000" y="2822575"/>
            <a:ext cx="55800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Trò chơi 1: Ai thông minh hơn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ình Nền Powerpoint Dễ Thương, Đẹp Đơn Giản Làm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05000" y="493713"/>
            <a:ext cx="63452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Câu 1: Đâu là PTGT đường thủy?</a:t>
            </a:r>
          </a:p>
        </p:txBody>
      </p:sp>
      <p:pic>
        <p:nvPicPr>
          <p:cNvPr id="4" name="Picture 2" descr="Tàu biển Hình ảnh - hình ảnh &amp; hình ảnh đẹp - Px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15" y="2359675"/>
            <a:ext cx="2286000" cy="15401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Ảnh Máy Bay Đẹp, Tự Do, Bay Bổng, Chất Lượng Cao"/>
          <p:cNvPicPr>
            <a:picLocks noGrp="1" noChangeAspect="1" noChangeArrowheads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687" y="2359675"/>
            <a:ext cx="2286000" cy="1591057"/>
          </a:xfr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0"/>
            <a:ext cx="2573338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8513" y="4114800"/>
            <a:ext cx="1524000" cy="3794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FF0000"/>
                </a:solidFill>
              </a:rPr>
              <a:t>Máy</a:t>
            </a:r>
            <a:r>
              <a:rPr lang="en-US" sz="2000" dirty="0">
                <a:solidFill>
                  <a:srgbClr val="FF0000"/>
                </a:solidFill>
              </a:rPr>
              <a:t> bay</a:t>
            </a:r>
          </a:p>
        </p:txBody>
      </p:sp>
      <p:sp>
        <p:nvSpPr>
          <p:cNvPr id="8" name="Rectangle 7"/>
          <p:cNvSpPr/>
          <p:nvPr/>
        </p:nvSpPr>
        <p:spPr>
          <a:xfrm>
            <a:off x="3924300" y="4114800"/>
            <a:ext cx="1295400" cy="3794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Ôtô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81825" y="4114800"/>
            <a:ext cx="1295400" cy="3873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thủy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ảnh Nền Sóng Biển, Sóng Biển Vector Nền Và Tập Tin Tải về Miễn Phí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11238"/>
            <a:ext cx="533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79900"/>
            <a:ext cx="15906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hi tiết với hơn 100 hình nền powerpoint đơn giản đẹp hay nhất -  thdonghoadian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800" y="695325"/>
            <a:ext cx="8121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Câu 2: PTGT đường thủy nào chạy bằng gió?</a:t>
            </a:r>
          </a:p>
        </p:txBody>
      </p:sp>
      <p:pic>
        <p:nvPicPr>
          <p:cNvPr id="6" name="Picture 4" descr="Hình ảnh thuyền buồm đẹp nhất - Ảnh đẹp thuyền buồm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2293620" cy="1438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2335213"/>
            <a:ext cx="24701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huê ca nô Quy Nhơn - tham quan các đ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996" y="2438398"/>
            <a:ext cx="2362200" cy="1438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5800" y="4191000"/>
            <a:ext cx="17526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1. </a:t>
            </a:r>
            <a:r>
              <a:rPr lang="en-US" dirty="0" err="1">
                <a:solidFill>
                  <a:srgbClr val="FF0000"/>
                </a:solidFill>
              </a:rPr>
              <a:t>Thuyền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buồm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95700" y="4267200"/>
            <a:ext cx="17526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Thuyền</a:t>
            </a:r>
            <a:r>
              <a:rPr lang="en-US" dirty="0">
                <a:solidFill>
                  <a:srgbClr val="FF0000"/>
                </a:solidFill>
              </a:rPr>
              <a:t> nan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39000" y="4187825"/>
            <a:ext cx="118745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. Ca </a:t>
            </a:r>
            <a:r>
              <a:rPr lang="en-US" dirty="0" err="1">
                <a:solidFill>
                  <a:srgbClr val="FF0000"/>
                </a:solidFill>
              </a:rPr>
              <a:t>nô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00+ hình nền PowerPoint Anime cực đáng yêu, đẹp, chất l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52500"/>
            <a:ext cx="4800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4305300"/>
            <a:ext cx="2193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Tải Hình Nền Powerpoint Dễ Thương Ai Nhìn Cũng Thích M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8200" y="609600"/>
            <a:ext cx="7847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Câu 3: PTGT đường thủy nào chạy nhanh hơn?</a:t>
            </a:r>
          </a:p>
        </p:txBody>
      </p:sp>
      <p:pic>
        <p:nvPicPr>
          <p:cNvPr id="9" name="Picture 2" descr="Hải chiến Biển Đông, tàu ngầm Kilo sẽ chiến đấu thế nào? - Tri Thức - Tài  Ngu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740025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ùi Văn Bồng1: Ngoại giao thuyền thúng xứ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50" y="1581912"/>
            <a:ext cx="2830550" cy="1999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4813" y="3951288"/>
            <a:ext cx="1652587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1. </a:t>
            </a:r>
            <a:r>
              <a:rPr lang="en-US" sz="2000" dirty="0" err="1">
                <a:solidFill>
                  <a:srgbClr val="FF0000"/>
                </a:solidFill>
              </a:rPr>
              <a:t>Tàu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ngầm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3638" y="3871913"/>
            <a:ext cx="1935162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2. </a:t>
            </a:r>
            <a:r>
              <a:rPr lang="en-US" sz="2000" dirty="0" err="1">
                <a:solidFill>
                  <a:srgbClr val="FF0000"/>
                </a:solidFill>
              </a:rPr>
              <a:t>Thuyền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thúng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34163" y="3951288"/>
            <a:ext cx="1935162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FF0000"/>
                </a:solidFill>
              </a:rPr>
              <a:t>Bè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576865"/>
            <a:ext cx="2819399" cy="2004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op 200+ hình nền powerpoint biển – Văn Hóa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52578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827713"/>
            <a:ext cx="16700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ình nền PP đẹp | Mầm non Kim 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0" y="2847975"/>
            <a:ext cx="641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Trò chơi 2: Thi xem đội nào nhanh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60+ khung nền đẹp, miễn phí dành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2225"/>
            <a:ext cx="92964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2987675" y="1054100"/>
            <a:ext cx="28416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bằng gỗ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Nổi trên sông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 buồm giong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Nhanh tới bến.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 cái gì?</a:t>
            </a: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2743200" y="762000"/>
            <a:ext cx="374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Cô đọc câu đố: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ình ảnh kết thúc slide đẹp, ấn tượng nhất - Trường THPT Kiến Thụ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Top 200+ hình nền powerpoint biển – Văn Hóa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798513"/>
            <a:ext cx="6705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3124200" y="5710238"/>
            <a:ext cx="4800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  Thuyền buồm</a:t>
            </a:r>
          </a:p>
        </p:txBody>
      </p:sp>
      <p:pic>
        <p:nvPicPr>
          <p:cNvPr id="1126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3124200"/>
            <a:ext cx="61753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2" descr="Khung hình nền đẹp – HT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924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57600" y="5494338"/>
            <a:ext cx="20574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rgbClr val="FF0000"/>
                </a:solidFill>
              </a:rPr>
              <a:t>Tàu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thủy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200 Hình Nền PowerPoint Thuyết Trình Đẹp - Đề án 2020 - Tổng hợp chia sẻ hình  ảnh, tranh vẽ, biểu mẫu trong lĩnh vực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Tàu biển Hanseatic chở hơn 700 du khách cập cảng Phú Quốc | Du lịch |  Vietnam+ (VietnamPlus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4138925"/>
            <a:ext cx="3590226" cy="2398924"/>
          </a:xfr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88709"/>
            <a:ext cx="3604846" cy="26184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036638" y="4016375"/>
            <a:ext cx="2262187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buồm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3663" y="3467100"/>
            <a:ext cx="1481137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thủy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9013" y="398463"/>
            <a:ext cx="5356225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So </a:t>
            </a:r>
            <a:r>
              <a:rPr lang="en-US" sz="2800" dirty="0" err="1">
                <a:solidFill>
                  <a:srgbClr val="FF0000"/>
                </a:solidFill>
              </a:rPr>
              <a:t>sánh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buồm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thủy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50+ Mẫu hình nền powerpoint ngộ nghĩnh, dễ thương cho b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2286000"/>
            <a:ext cx="6019800" cy="923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0000"/>
                </a:solidFill>
              </a:rPr>
              <a:t>Cho </a:t>
            </a:r>
            <a:r>
              <a:rPr lang="en-US" sz="3600" dirty="0" err="1">
                <a:solidFill>
                  <a:srgbClr val="FF0000"/>
                </a:solidFill>
              </a:rPr>
              <a:t>trẻ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trò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sz="3600" dirty="0" err="1">
                <a:solidFill>
                  <a:srgbClr val="FF0000"/>
                </a:solidFill>
              </a:rPr>
              <a:t>Sóng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xô</a:t>
            </a:r>
            <a:endParaRPr lang="en-US" sz="36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data:image/jpeg;base64,/9j/4AAQSkZJRgABAQEAYABgAAD/4RGiRXhpZgAATU0AKgAAAAgACAE7AAIAAAAZAAAIekdGAAMAAAABAAUAAEdJAAMAAAABAGMAAIKYAAIAAAAZAAAIlIdpAAQAAAABAAAIrpydAAEAAAAyAAAQzpyeAAEAAACaAAARAOocAAcAAAgMAAAAb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h0dHBzOi8vdGFvYW5ob25saW5lLmNvbQAAaHR0cHM6Ly90YW9hbmhvbmxpbmUuY29tAAAAAeocAAcAAAgMAAAIw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0AHQAcABzADoALwAvAHQAYQBvAGEAbgBoAG8AbgBsAGkAbgBlAC4AYwBvAG0AAABoAGkAbgBoACAAbgBlAG4AIABwAG8AdwBlAHIAcABvAGkAbgB0ADsAaABpAG4AaAAgAG4AZQBuACAAcABvAHcAZQByAHAAbwBpAG4AdAAgAGQAZQBwADsAaABpAG4AaAAgAG4AZQBuACAAcABvAHcAZQByAHAAbwBpAG4AdAAgAGMAaABvACAAbQBhAHkAIAB0AGkAbgBoAAAA/+EOaGh0dHA6Ly9ucy5hZG9iZS5jb20veGFwLzEuMC8APD94cGFja2V0IGJlZ2luPSfvu78nIGlkPSdXNU0wTXBDZWhpSHpyZVN6TlRjemtjOWQnPz4NCjx4OnhtcG1ldGEgeG1sbnM6eD0iYWRvYmU6bnM6bWV0YS8iPjxyZGY6UkRGIHhtbG5zOnJkZj0iaHR0cDovL3d3dy53My5vcmcvMTk5OS8wMi8yMi1yZGYtc3ludGF4LW5zIyI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mNyZWF0b3I+PHJkZjpTZXEgeG1sbnM6cmRmPSJodHRwOi8vd3d3LnczLm9yZy8xOTk5LzAyLzIyLXJkZi1zeW50YXgtbnMjIj48cmRmOmxpPmh0dHBzOi8vdGFvYW5ob25saW5lLmNvbTwvcmRmOmxpPjwvcmRmOlNlcT4NCgkJCTwvZGM6Y3JlYXRvcj48ZGM6cmlnaHRzPjxyZGY6QWx0IHhtbG5zOnJkZj0iaHR0cDovL3d3dy53My5vcmcvMTk5OS8wMi8yMi1yZGYtc3ludGF4LW5zIyI+PHJkZjpsaSB4bWw6bGFuZz0ieC1kZWZhdWx0Ij5odHRwczovL3Rhb2FuaG9ubGluZS5jb208L3JkZjpsaT48L3JkZjpBbHQ+DQoJCQk8L2RjOnJpZ2h0cz48ZGM6c3ViamVjdD48cmRmOkJhZyB4bWxuczpyZGY9Imh0dHA6Ly93d3cudzMub3JnLzE5OTkvMDIvMjItcmRmLXN5bnRheC1ucyMiPjxyZGY6bGk+aGluaCBuZW4gcG93ZXJwb2ludDwvcmRmOmxpPjxyZGY6bGk+aGluaCBuZW4gcG93ZXJwb2ludCBkZXA8L3JkZjpsaT48cmRmOmxpPmhpbmggbmVuIHBvd2VycG9pbnQgY2hvIG1heSB0aW5oPC9yZGY6bGk+PC9yZGY6QmFnPg0KCQkJPC9kYzpzdWJqZWN0PjwvcmRmOkRlc2NyaXB0aW9uPjxyZGY6RGVzY3JpcHRpb24gcmRmOmFib3V0PSJ1dWlkOmZhZjViZGQ1LWJhM2QtMTFkYS1hZDMxLWQzM2Q3NTE4MmYxYiIgeG1sbnM6eG1wPSJodHRwOi8vbnMuYWRvYmUuY29tL3hhcC8xLjAvIj48eG1wOlJhdGluZz41PC94bXA6UmF0aW5nPjwvcmRmOkRlc2NyaXB0aW9uPjxyZGY6RGVzY3JpcHRpb24gcmRmOmFib3V0PSJ1dWlkOmZhZjViZGQ1LWJhM2QtMTFkYS1hZDMxLWQzM2Q3NTE4MmYxYiIgeG1sbnM6TWljcm9zb2Z0UGhvdG89Imh0dHA6Ly9ucy5taWNyb3NvZnQuY29tL3Bob3RvLzEuMC8iPjxNaWNyb3NvZnRQaG90bzpSYXRpbmc+OTk8L01pY3Jvc29mdFBob3RvOlJhdGluZz48TWljcm9zb2Z0UGhvdG86TGFzdEtleXdvcmRYTVA+PHJkZjpCYWcgeG1sbnM6cmRmPSJodHRwOi8vd3d3LnczLm9yZy8xOTk5LzAyLzIyLXJkZi1zeW50YXgtbnMjIj48cmRmOmxpPmhpbmggbmVuIHBvd2VycG9pbnQ8L3JkZjpsaT48cmRmOmxpPmhpbmggbmVuIHBvd2VycG9pbnQgZGVwPC9yZGY6bGk+PHJkZjpsaT5oaW5oIG5lbiBwb3dlcnBvaW50IGNobyBtYXkgdGluaDwvcmRmOmxpPjwvcmRmOkJhZz4NCgkJCTwvTWljcm9zb2Z0UGhvdG86TGFzdEtleXdvcmRYTVA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GBAUGBQQGBgUGBwcGCAoQCgoJCQoUDg8MEBcUGBgXFBYWGh0lHxobIxwWFiAsICMmJykqKRkfLTAtKDAlKCko/9sAQwEHBwcKCAoTCgoTKBoWGigoKCgoKCgoKCgoKCgoKCgoKCgoKCgoKCgoKCgoKCgoKCgoKCgoKCgoKCgoKCgoKCgo/8AAEQgCWAMg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Nooor60/P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pCwA5IFK4C0VG08S/eljH1YVE1/ar1mT+dF0OzLNFUW1WzH/AC2zjsAf8KibWrQdPMb6ClzIfJLsadFY512D+GKQ/XAqNteH8MB/FqTmh+zl2NyiufOvSH7sKfiTTDrlweiRj86XtIj9lI6OiuXOs3Z6FB+FMbVr0/8ALX9BR7RD9jI6uiuRbUbtusz/AIcVGby5PWeT/vo0vaIfsWdlSZA7iuLM8rdZXP4mml3PVifxNHtRqgztDIg6ug/EU03EA6zRj/gQrjNx9T+dJnPWl7Rj9j5nYm9tl6zx8ehBpp1C0HWZK5Diij2jD2KOsOqWY6zj8j/hTTq1mP8Alrn8D/hXK0UvaMfskjqDrNpn7zH8DTf7atf+mn5VzNFHtGP2UTpP7ctf7sv5D/GkOuW2OElP4D/Gucope0YexidF/btv/wA85P0pDrsOeIpMfhXPUUc7D2UTof7di/55P+lN/t9P+eD/AJisCijnY/ZRN/8At9P+eD/mKP7fT/ng/wCYrAoo52Hsom//AG+n/PB/zFH9vp/zwf8AMVgUUc7D2UTf/t9P+eD/AJij+30/54P+YrAoo52Hsom//b6f88H/ADFH9vp/zwf8xWBRRzsPZRN/+30/54P+YpRr0WOYX/MVz9FHOw9lE6H+3Yv+eT/pS/27b/8APOT9K52ijnYvZROjGuW+eY5B+Apf7ctv7kv5D/Guboo9ow9lE6Ua3antIPqKcNZtD/E4/CuYop+0YeyidSNWtP8AnofyNPGq2Z/5bfof8K5Oij2jF7FHXDUrQnAmH604X1sT/r4/zrj6KftGHsUdmLqA9Jo/++hTxNGekiH8RXE0ZPY/rR7TyF7HzO4DA9CD+NLXD5PqfzNOE0g6SOPxNP2ovYnbUVxi3VwOk8g/4Eaet/dr0nk/E5o9ohexZ2FFcmuq3g6TfmAakXWbsdXDfgKftEL2MjqKK5tdcuR1WM/UGnrr0v8AFFGfpmj2iF7KR0NFYS69/eg/JqlXXov4onH0wafOhezkbFFZa63bHqJF+o/+vUqataN1kK/UGnzIXJLsX6KqLqNo3SdPxyKlW5gb7s0Z/wCBCndCsyaimqwbowP0Ip1AgooopgFFFFABRRRQAUUUUAFFFFABRRRQAUUUUAFFFFABRRRQAUUUUAFFFFABRRRQAVC9zAnDyoCOozUxYLyeg5rj4YWvb4opALMTk9h1rOpPkVzWlSdV2R0jalaL1mB9gCagfWrVegkY+wGP509fBt2VDBZSCMgiM0v/AAht5/dl/wC/Zrj+v0+56Kymr2Kja8g+5C5+pAqB9el/ghQfXJrS/wCENvP7sv8A37NH/CGXv92X/v2aX16HcpZVV/l/Ix31q7P3Si/Rc1E2p3bdZiPpgVu/8Ibe/wB2b/v2aP8AhDb3+7N/37NL67T7lf2bVX2fyObe6uG6zyH/AIEajLu33nc/Umuo/wCENvP7sv8A37NH/CG3n92X/v2aX1un3H/Ztb+X8Ucrk+tFdV/wht5/dl/79mj/AIQ28/uy/wDfs0fWqXcP7Pr/AMv5HK0V1X/CG3n92X/v2aP+ENvP7sv/AH7NH1ql3D+z6/8AL+RytFdV/wAIbef3Zf8Av2aP+ENvP7sv/fs0fWqXcP7Pr/y/kcrRXVf8Ibef3Zf+/Zo/4Q28/uy/9+zR9bp9w/s+v/L+RytFdV/wht5/dl/79mj/AIQ28/uy/wDfs0fW6fcP7Pr/AMv5HK0V1X/CG3n92X/v2aP+ENvP7sv/AH7NH1un3D+z6/8AL+RytFdV/wAIbef3Zf8Av2aP+ENvP7sv/fs0fW6XcP7Pr/y/kcrRXVf8Ibef3Zf+/Zo/4Q28/uy/9+zR9apdw/s+v/L+RytFdV/wht5/dl/79mj/AIQ28/uy/wDfs0fWqX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apdw/s+v/L+RytFdV/wht5/dl/79mj/AIQ28/uy/wDfs0fWqXcP7Pr/AMv5HK0V1X/CG3n92X/v2aP+ENvP7sv/AH7NH1ql3D+z6/8AL+RytFdV/wAIbef3Zf8Av2aP+ENvP7sv/fs0fW6fcP7Pr/y/kcrRXVf8Ibef3Zf+/Zo/4Q28/uy/9+zR9bp9w/s+v/L+RytFdV/wht5/dl/79mj/AIQ28/uy/wDfs0fW6fcP7Pr/AMv5HK0V1X/CG3n92X/v2aP+ENvP7sv/AH7NH1ql3D+z6/8AL+RytFdV/wAIbef3Zf8Av2aP+ENvP7sv/fs0fWqXcP7Pr/y/kcrRXVf8Ibef3Zf+/Zo/4Q28/uy/9+zR9apdw/s+v/L+Rywdh0Yj8TUi3M6/dmkH0Y10v/CG3n92X/v2aP8AhDbz+7L/AN+zR9bp9w/s6t/L+RgJqN2vSZj9eamXWLsdXRvqBWz/AMIbef3Zf+/Zo/4Q28/uy/8Afs0fXaf8wnllV/Z/Iy012cfejjb35FTprw/jgP1Bq7/whl7/AHZf+/Zo/wCENvP7sv8A37NUsdDuT/ZdX+X8iBNctj95ZF/AEfzqdNVs2/5a7fqDR/wht5/dl/79mj/hDbz+7L/37NP6/T7ieVVf5fyJ0vLZ/uzx/nip1YMAVIIPQisHVvD0+nQmSUkEDJV1wSPatDQm3abGP7pK/rXRRrqrscWJwssP8RfoooroOUKKKKACiiigAooooAKKKKACiiigAooooAKKKKAIbttlrM3oh/lXOaFn+0Uz/dNbmstt06b3G2sPQv8AkIr/ALp/lXJivgfoehl/8WPqe/Wv/HpD/uD+QqcdKgtf+PSH/cH8hU46V84j7EKKKKYBRRRQAUUUUAFFFFABRRRQAUUUUAFFFFABRRRQAUUUUAFFFFABRRRQAUUUUAFFFFABRRRQAUUUUAFFFFABRRRQAUUUUAFFFFABRRRQAUUUUAFFFFABRRRQAUUUUAFFFFABRRRQAUUUUAFFFFABRRRQAUUUUAFFFFABkUUUUAFFFFABRRRQAUZoooAKKKKACiiigAyKKKKACiiigDz74of6sf8AXP8ArXG+G2zaOvo+a7L4of6sf9c/61w3hluZ19cNXr5d8LPnc6XvL0N6iiivWPACiiigAooooAKKKKACiiigAooooAKKKKACiiigDK8RNixVf7zisvQv+Qiv+6au+JW+WBPq39KpaF/yEV/3T/KuLE/DL0PSwH8SHqj361/49If9wfyFTjpUFr/x6Q/7g/kKnHSvnkfXhRRRTAKKKKACiiigAooooAKKKKACiiigAooooAKKKKACiiigAooooAKKKKACiiigAooooAKKKKACiiigAooooAKKKKACiiigAooooAKKKKACiiigAooooAKKKKACiiigAooooAKKKKACiiigAooooAKKKKACiiigAooooAKKKKACiiigAooooAKKKKACiiigAooooAKKKKACiiigDz74of6sf9cv61wHh1tt6y/3kI/UGu/+KH+rH/XL+tec6K23UoffI/SvWy/4X6nz2cfEvQ6uiiivXPnwooooAKKKKACiiigAooooAKKKKACiiigAooooA5zxG2byNf7qf1qHQv8AkIr/ALp/lSa427UX/wBkAfpS6F/yEV/3T/KuHE/BI9PBfxIeqPfrX/j0h/3B/IVOOlQWv/HpD/uD+QqcdK+fR9cFFFFMAooooAKKKKACiiigAooooAKKKKACiiigAooooAKKKKACiiigAooooAKKKKACiiigAooooAKKKKACiiigAooooAKKKKACiiigAooooAKKKKACiiigAooooAKKKKACiiigAooooAKKKKACiiigAooooAKKKKACiiigAooooAKKKKACiiigAooooAKKKKACiiigAooooAKKKKAPPvih/qx/1z/rXmenvtvoG9HFemfFD/Vj/rn/AFry2JisqMOzD+detgPg+Z4GbL316Hb0UA5GRRXrnzoUUUUAFFFFABRRRQAUUUUAFFFFABRRRQAUUUZxzQBx+pNvv5z6uan0L/kIr/un+VUpzumkb1Y/zq7oX/IRX/dP8q4K/wDDkerhP4sPU9+tf+PSH/cH8hU46VBa/wDHpD/uD+QqcdK8BH1gUUUUwCiiigAooooAKKKKACiiigAooooAKKKKACiiigAooooAKKKKACiiigAooooAKKKKACiiigAooooAKKKKACiiigAooooAKKKKACiiigAooooAKKKKACiiigAooooAKKKKACiiigAooooAKKKKACiiigAooooAKKKKACiiigAooooAKKKKACiiigAooooAKKKKACiiigAooooA8++KH+rH/XP+teVg4IPpXqnxQ/1Y/wCuf9a8rr1cB8DPBzX+IvQ7W3bdbxN6oD+lSVW0xt9hA3+zj+lWa9dbHzr3CiiimIKKKKACiiigAooooAKKKKACiiigApk7bYJD6KT+lPqvqDbbKdvRTSY1uccTk59ea0NC/wCQin+6f5VnitDQv+Qiv+6f5VwV/wCGz1cJ/Gj6nv1r/wAekP8AuD+QqcdKgtf+PSH/AHB/IVOOleCj6sKKKKYBRRRQAUUUUAFFFFABRRRQAUUUUAFFFFABRRRQAUUUUAFFFFABRRRQAUUUUAFFFFABRRRQAUUUUAFFFFABRRRQAUUUUAFFFFABRRRQAUUUUAFFFFABRRRQAUUUUAFFFFABRRRQAUUUUAFFFFABRRRQAUUUUAFFFFABRRRQAUUUUAFFFFABRRRQAUUUUAFFFFABRRRQAUUUUAeffFD/AFY/65f1ryuvVPih/qx/1y/rXldergPgZ4Ga/wAReh1WhNu06Mf3cj9av1leHGzYsvo5rVr1o7Hz8/iYUUUVRIUUUUAFFFFABRRRQAUUUUAFFFFABVLWTjTpvcAfrV2s3xA2NPI7lwKmWxUfiRzFaGhf8hFf90/yrPrQ0L/kIr/un+VcNf8Ahy9D1ML/ABo+p79a/wDHpD/uD+QqcdKgtf8Aj0h/3B/IVOOleCj6sKKKKYBRRRQAUUUUAFFFFABRRRQAUUUUAFFFFABRRRQAUUUUAFFFFABRRRQAUUUUAFFFFABRRRQAUUUUAFFFFABRRRQAUUUUAFFFFABRRRQAUUUUAFFFFABRRRQAUUUUAFFFFABRRRQAUUUUAFFFFABRRRQAUUUUAFFFFABRRRQAUUUUAFFFFABRRRQAUUUUAFFFFABRRRQAUUUUAeffFD/Vj/rl/WvK69U+KH+rH/XL+teV16uB+BngZr/EXob/AIab91MvoQf0rarA8NN+8mX1AP64rfr1YPQ8Gr8QUUUVZmFFFFABRRRQAUUUUAFFFFABRRRQAVkeJDi1jX+8/wDStesPxMfkgX3J/SonsXT+JGFWhoX/ACEV/wB0/wAqz60NC/5CK/7p/lXHW/hy9D08L/Gj6nv1r/x6Q/7g/kKnHSoLX/j0h/3B/IVOOleAj6sKKKKYBRRRQAUUUUAFFFFABRRRQAUUUUAFFFFABRRRQAUUUUAFFFFABRRRQAUUUUAFFFFABRRRQAUUUUAFFFFABRRRQAUUUUAFFFFABRRRQAUUUUAFFFFABRRRQAUUUUAFFFFABRRRQAUUUUAFFFFABRRRQAUUUUAFFFFABRRRQAUUUUAFFFFABRRRQAUUUUAFFFFABRRRQAUUUUAeffFD/Vj/AK5f1ryuvVPih/qx/wBcv615XXq4H4GeBmv8Rehq+HGxeuP7yH+YrpK5bQWxqSD+8D/Kupr1Kex4Vb4gooorQyCiiigAooooAKKKKACiiigAooooAK5/xK37+Ff9kn9a6Cub8Rtm9QeiVnU2NKXxGVWhoX/IRX/dP8qz60NC/wCQiv8Aun+Vcdf+HL0PSwv8aPqe/Wv/AB6Q/wC4P5Cpx0qC1/49If8AcH8hU46V4KPqwooopgFFFFABRRRQAUUUUAFFFFABRRRQAUUUUAFFFFABRRRQAUUUUAFFFFABRRRQAUUUUAFFFFABRRRQAUUUUAFFFFABRRRQAUUUUAFFFFABRRRQAUUUUAFFFFABRRRQAUUUUAFFFFABRRRQAUUUUAFFFFABRRRQAUUUUAFFFFABRRRQAUUUUAFFFFABRRRQAUUUUAFFFFABRRRQB598UP8AVj/rl/WvK69U+KH+rH/XL+teV16uB+BngZr/ABF6FzRzt1KH6n+VdbXH6acX9uf9sCuwr1Kex4dfcKKKK0MQooooAKKKKACiiigAooooAKKKKACuX1851Fh6KP5V1FcprZzqUvtgfpWdTY1o7lGtDQv+Qiv+6f5Vn1oaF/yEV/3T/KuOv/Dl6Ho4X+NH1PfrX/j0h/3B/IVOOlQWv/HpD/uD+QqcdK8FH1YUUUUwCiiigAooooAKKKKACiiigAooooAKKKKACiiigAooooAKKKKACiiigAooooAKKKKACiiigAooooAKKKKACiiigAooooAKKKKACiiigAooooAKKKKACiiigAooooAKKKKACiiigAooooAKKKKACiiigAooooAKKKKACiiigAooooAKKKKACiiigAooooAKKKKACiiigAooooA8++KH+rH/AFy/rXldeqfFD/Vj/rl/WvK69XA/AzwM1/iL0JbM4u4T6OK7SuIhOJkPTDDn8a7evTpniV9wooorUwCiiigAooooAKKKKACiiigAooooAK5HVjnUZ/8AfIrrq47UTm+nPXLms6mxtR3K9aGhf8hFf90/yrPrQ0L/AJCK/wC6f5Vx1/4cvQ9DC/xo+p79a/8AHpD/ALg/kKnHSoLX/j0h/wBwfyFTjpXgo+rCiiimAUUUUAFFFFABRRRQAUUUUAFFFFABRRRQAUUUUAFFFFABRRRQAUUUUAFFFFABRRRQAUUUUAFFFFABRRRQAUUUUAFFFFABRRRQAUUUUAFFFFABRRRQAUUUUAFFFFABRRRQAUUUUAFFFFABRRRQAUUUUAFFFFABRRRQAUUUUAFFFFABRRRQAUUUUAFFFFABRRRQAUUUUAFFFFAHn3xQ/wBWP+uX9a8rr1T4of6sf9cv615XXq4H4GeBmv8AEXoKv3l+ort1OVB9RXDj7w+tdtCcwxnrlRXpU9zxKw+iiitjAKKKKACiiigAooooAKKKKACiijrSAK4u7ObmU+rH+ddukbt0H4muMlhJlcuf4j/OsqslY6KEW2Vq0NB/5CCnttPNQLCg7VoaPgXowP4TXHWleDPRwtNqrF+Z7ra/8ekP+4P5CpxUNp/x7Q/7g/lU1eGj6gKKKKYBRRRQAUUUUAFFFFABRRRQAUUUUAFFFFABRRRQAUUUUAFFFFABRRRQAUUUUAFFFFABRRRQAUUUUAFFFFABRRRQAUUUUAFFFFABRRRQAUUUUAFFFFABRRRQAUUUUAFFFFABRRRQAUUUUAFFFFABRRRQAUUUUAFFFFABRRRQAUUUUAFFFFABRRRQAUUUUAFFFFABRRRQAUUUUAeffFD/AFY/65f1ryuvVPih/qx/1y/rXldergPgZ4Ga/wARegd67S0INrCfVB/KuLrsrA5soD/sD+VelT3PFrdCeiiitjnCiiigAoooAJOByaQBRShSTgDJqZLZzy5x/Ok5JDUW9iCnpG79B+NW0hVe3PqakxUOp2NY0u7Ky2394/lUqxovQD61JijFQ5NmqgkNPQ1wsn+sf/eP867qQfu2+h/lXCPne31NZVDopDau6R/x+j/dNU/xq7pA/wBNX/dNc9X4GdlD+LH1PdbT/j1h/wBwfyFTVDaf8esP+4P5Cpq8ZH0QUUUUwCiiigAooooAKKKKACiiigAooooAKKKKACiiigAooooAKKKKACiiigAooooAKKKKACiiigAooooAKKKKACiiigAooooAKKKKACiiigAooooAKKKKACiiigAooooAKKKKACiiigAooooAKKKKACiiigAooooAKKKKACiiigAooooAKKKKACiiigAooooAKKKKACiiigAooooA8++KH+rH/XP+teV16p8UPuD/AK5f1ryzBr1MD8DPBzVfvF6CV2GmHNhB/uCuQ2nvXX6SP+JdB/u/1r0qb1PFrLQs0U7b7Ubc9OtbXOaw2ip0tmbrwKsJAqcgZPqah1EjSNNsqxws/J4FWUjVB8o59am205Ii54HHqaylO5tCmkNVVXgDFLipdtG2oubKJHijHtT8UfjRcXKMx7UY9qfil2mi4cpBMP3Mh9FP8q4M5yfrXf3AxBIf9g/yrg6zmzalEZirmlD/AExf901Wq3pf/H2P901hVfuM7KC/eR9T3G0/49Yf9wfyFTVDaf8AHrD/ALg/kKmryEfQBRRRTAKKKKACiiigAooooAKKKKACiiigAooooAKKKKACiiigAooooAKKKKACiiigAooooAKKKKACiiigAooooAKKKKACiiigAooooAKKKKACiiigAooooAKKKKACiiigAooooAKKKKACiiigAooooAKKKKACiiigAooooAKKKKACiiigAooooAKKKKACiiigAooooAKKKKACiiigDz/4nfdH/XL+teX4r1L4lLuKj1j/AK15wIFHXNejg5Wg/U8XMYOVRehUAzXYaHC76ZB8vY8n6mudCADgV2Og86VCPTP8zXdGpqeXUoprUkW1H8R/CpliVRwKmxTliY9B+NU5kxppaIh20oQseOatLAB945qUKFHYAVm6nY0VJ9SsluBy/PtUjbY1yThR3qKe7VOE+Zv0qjK7ynLn6D0pxjKW5MqkYaIu4FGKk5owaVyrEeKMVJg0YNFx2I6Kl2nsM09YWPbAo5gUWyncj/Rpf9w/yrgwOBgV6PcwgW02efkP8q4NUAA6VlOaN6VN21K4jJ7Yq3p8e25Bzzg03ZU9mMTg+xrCpJuLOujBKaPZ7T/j1h/3F/kKmFQWn/HrD/uD+QqevNR7IUUUUwCiiigAooooAKKKKACiiigAooooAKKKKACiiigAooooAKKKKACiiigAooooAKKKKACiiigAooooAKKKKACiiigAooooAKKKKACiiigAooooAKKKKACiiigAooooAKKKKACiiigAooooAKKKKACiiigAooooAKKKKACiiigAooooAKKKKACiiigAooooAKKKKACiiigAooooA4T4iqWkQDk+Wf5154FJ6CvRPiD/AK+P/rn/AFrh12hSMZJ6GuvDu0WedjIqU0Q/ZZvK83Z8nrXX+HYf+JVFuPrx+JrmPMkMezcSnpXW+HSBpUZYgAE4/OumEn1OKpCNtC+sajtTsCoZbpF4UbjU9pd2htJUu0JlOcYz07VpJStexjFwva9ivLcpHwDub0FUppnlPzHC+gpNo+g7UBe1bxikcc6kpMj2ilWMscAc1YSAtyeBU6oFGAMDvVOfYUafck2mkwanWInrwKlWMDj9a5nOx2qm2VliZu3FSLAB159qvXNuYAh3hgw4xUGKhVOZXRo6XK7MjCgdBS4p+BRii4+Ur3Q/0Wb/AHD/ACrz8DgV6HdD/RZv9w/yrz4KcCoky4ITFTWg/fD6GottTWv+uH0NZz+Fm9Je+j2O0/49Yf8AcH8hU9QWn/HpD/uL/Kp64D1AooopjCiiigAooooAKKKKACiiigAooooAKKKKACiiigAooooAKKKKACiiigAooooAKKKKACiiigAooooAKKKKACiiigAooooAKKKKACiiigAooooAKKKKACiiigAooooAKKKKACiiigAooooAKKKKACiiigAooooAKKKKACiiigAooooAKKKKACiiigAooooAKKKKACiiigAooooA4X4gkCeMngeX/WuDaZB05+ld18RvvJ/1z/rXnm012YZJxZ5mNk1NIkadjwoArp/D5LaYm4k/Ma5TafSuw8NxM2mJxjk/zrthZM8ypzSRd20bc1ZEH941KsYXoKtyRkqTKiwk9eBU6xKvQZPvUpwBknFQyP8A3R+NK7ZXJGO4rsF61XkYvx0FKQScmjbVJJENtm7PA0J55U9DUOK0LiQTLsjBZuuMdKplcHB69xXDCTa1PUqQSfujDnjJzjpmnZBQLtG4Hr61JDsWQFxuXuKawG4leFzwKd9bE2drkVFSbaNtVcmxWu/+PWb/AHD/ACrz4AYFei3a/wCizf7h/lXBFozbooXEg6mokzWnHRkGKlth+9/A0zFSQEedjPODxUS2ZrT+JHsNr/x6w/7g/lU1Q2v/AB6w/wC4P5VNXGekFFFFABRRRQAUUUUAFFFFABRRRQAUUUUAFFFFABRRRQAUUUUAFFFFABRRRQAUUUUAFFFFABRRRQAUUUUAFFFFABRRRQAUUUUAFFFFABRRRQAUUUUAFFFFABRRRQAUUUUAFFFFABRRRQAUUUUAFFFFABRRRQAUUUUAFFFFABRRRQAUUUUAFFFFABRRRQAUUUUAFFFFABRRRQAUUUUAcJ8RF3Sxj/pn/WuFEQ7813nxB/18X+5/WuIxXXh37p5+LV5IYFA7V2Hhsf8AErT6n+dciSB1P4V1nh2Q/wBlpgfxHn8a6I7nDUskaxAAqJpAOBzSHJ5JpNtapGDbGEknmkwTUm2jbV3I5bke00bTUm2jbRcXKdFduqurwfeHUjpj3qkxLMWbqeTTlLKCAcA9RTiS+wP0HHHXFcEVynqylzMjxSYp7qoY7DlexpApJxjk9Ku5HKNxRinlSDg9R1FIQAMk4FFxWsQXf/HrN/1zP8jXnZYKvNd9fTH7LMqf3Dz+BrzjBPJ603G+4lNLRDnmJ4XgU+xH+kAn0NRbRVizU+cDjgA0TsosqndzR7Laf8e0P+4P5VOKhtB/osP+4P5CphXnHrhRRRTAKKKKACiiigAooooAKKKKACiiigAooooAKKKKACiiigAooooAKKKKACiiigAooooAKKKKACiiigAooooAKKKKACiiigAooooAKKKKACiiigAooooAKKKKACiiigAooooAKKKKACiiigAooooAKKKKACiiigAooooAKKKKACiiigAooooAKKKKACiiigAooooAKKKKACiiigDhfiEcTx/9c/61wpJNd18Qf9dH/wBc/wCtcXBCZn2rwO5rqoNKLuefik3NJEG3PA5Ndx4Zsp5NJiKxkAk8njvWDDBHEMKMnuTXfeGv+QPB75x+dP27XwkrCJr3mQDSpu7IPxpH0ycDIKNjtmtvmlpe3mV9UpnMyQvEcSIV9+1MwK6dlDjDKCD61m3mnbcvB07r/hWsK99Gc1XCOOsdUZW2l2ipYoXmbbGu4jr7Va/s2fGcpn0rZ1Et2YRoykrpEm33p0ahnAboepqaaExk96ixXNe60OxxcXqLPCIn2htwxTAp7U7jqTUDTkNlOxppO1hScU7jpHC9Tk+lVZGZz6D0p8jGWQtjBPYVe0+1DHfJ0HQVTagrsyUZVJWRmT20r2kxVDjYf5VwKWspIUjH1r2CcAW0oAwNh4/CvNj1PFYutJnZDCxjuyiljjBJz61ZMaIh2joOtTUyT7h+lZSm3udEKcY7I9PtP+PWH/rmP5VNUNr/AMe0P+4P5CpqzNgooooAKKKKACiiigAooooAKKKKACiiigAooooAKKKKACiiigAooooAKKKKACiiigAooooAKKKKACiiigAooooAKKKKACiiigAooooAKKKKACiiigAooooAKKKKACiiigAooooAKKKKACiiigAooooAKKKKACiiigAooooAKKKKACiiigAooooAKKKKACiiigAooooAKKKKACiiigDhviAM3EQ/2P61z1tEIo1XueTXS+OF3X1uD/c/rWAcEjAxVqWljJxXNzDWxn5a7vw5/wAgW2+h/ma4XaK7zQABpFtj+7/U00BoUUUUxBRRRikA1EVM7QBnk4p1OXGeaRsZ4ouCskSMAwweazrqMQ5b+E9K0T6UyWMSIQaIy5WFSHMtNzDdmk9h6UqQk4HU+gqdoyrlQOfSr9tAEUMw+auiVRRWhwwoub1K0NkSAXOPar0aBFCr0FOzRXPKTludsKcYbDJxmGQeqkfpXmrDDEehNelyDMbD1BrzWQYkYejH+dI0Epkv3D9KfTJPuH6UmCPULT/j2h/3B/IVLUVp/wAe0P8AuD+QqWpLCiiigAooooAKKKKACiiigAooooAKKKKACiiigAooooAKKKKACiiigAooooAKKKKACiiigAooooAKKKKACiiigAooooAKKKKACiiigAooooAKKKKACiiigAooooAKKKKACiiigAooooAKKKKACiiigAooooAKKKKACiiigAooooAKKKKACiiigAooooAKKKKACiiigAooooAKKKKAOM8bf8hC3/3P61z1dD42/wCQhb/7n9a57NVEiQV32ij/AIlVt/uCuBzXoOl5Gm2w/wCmY/lTJZaooopiCnoMmmUucdKTGhzgKeKbzRnNRzSCJCxGfaml0E3bUnopcUVJZF5IM249KkpcUUXEkkJRS0UXGJjPHrXmkwxNIPRj/OvTO9eb3a7bqYDpvP8AOi4Fekk+4fpT8Cmyj92fpQxo9PtP+PaH/cH8hUtRWn/HtD/uD+QqWpKCiiigAooooAKKKKACiiigAooooAKKKKACiiigAooooAKKKKACiiigAooooAKKKKACiiigAooooAKKKKACiiigAooooAKKKKACiiigAooooAKKKKACiiigAooooAKKKKACiiigAooooAKKKKACiiigAooooAKKKKACiiigAooooAKKKKACiiigAooooAKKKKACiiigAooooAKKKKAOL8bAm/t8ddn9a53BHUV0njT/AJCNv/uf1rC7c8immS1chGD+Nei2AIsbYHtGv8hXnbLhgR0PWvRrQYtYR1wgH6CqIemhLRRRQIKKKKAFwKY6BwA3QHOKdRTBq5PRRRUF2CiiigLBRRRQFgrzrUwV1C4Xphzx+Nei5rz3W1xq10P+mhoApE1HL9w1JimTD5DTY0en2n/HtD/uD+QqWobT/j1h/wBwfyqapKCiiigAooooAKKKKACiiigAooooAKKKKACiiigAooooAKKKKACiiigAooooAKKKKACiiigAooooAKKKKACiiigAooooAKKKKACiiigAooooAKKKKACiiigAooooAKKKKACiiigAooooAKKKKACiiigAooooAKKKKACiiigAooooAKKKKACiiigAooooAKKKKACiiigAooooAKKKKAON8Z/8hG3/AOuZ/nWHW54z/wCQjb/9cz/OsOgACgsB6kV6JAoWJVPGFAA/CvPoV3TIO5Yfzr0aQYwapMmS6jMU5VJ+lNUZOKnAAFDdiYxuNCCgxjqKfRU3LsiAqQaTFTMMioD1q1qZtWJ6KKKksKTNLTHbAoFewM4FM3seimnRp/E3JP6VMKd7CSbK+8g8jFcN4g41e49zmvQGAPBrgfFKeVrMnZWUH9KNGFnEzaZN/q2+lODDFJP9w0mNHptp/wAesP8AuD+VTVDaf8esP+4P5VNSLCiiigAooooAKKKKACiiigAooooAKKKKACiiigAooooAKKKKACiiigAooooAKKKKACiiigAooooAKKKKACiiigAooooAKKKKACiiigAooooAKKKKACiiigAooooAKKKKACiiigAooooAKKKKACiiigAooooAKKKKACiiigAooooAKKKKACiiigAooooAKKKKACiiigAooooAKKKKAON8Z/8AIRt/+uZ/nWHW54z/AOQjb/8AXM/zrDoAmsl3XkC4zlxx+NekEZrzvSV3anar6yDNeiUANCAHIp1FFABRRRQAVC6/NU1RSHmmiZ7D6KQkAVGXJOFGaYm7EtRSckDsTSZfqVqNnJYAD5s9DTSIlItilpB05pag1QYrivF8YOqAnugNdrXI+MlxewN6of50DOaMY7Go3J2Mp6irNQ3A+XNO5LVj0+0/49of9wfyFS1Daf8AHpD/ANcx/IVNSKCiiigAooooAKKKKACiiigAooooAKKKKACiiigAooooAKKKKACiiigAooooAKKKKACiiigAooooAKKKKACiiigAooooAKKKKACiiigAooooAKKKKACiiigAooooAKKKKACiiigAooooAKKKKACiiigAooooAKKKKACiiigAooooAKKKKACiiigAooooAKKKKACiiigAooooAKKKKAON8Z/8hG3/AOuZ/nWHW54z/wCQjb/9cz/OsOgC/oK7tXth6Nn9K7+uF8Mru1mD0AJ/Su6oAKKKKACiiigAprKGHNOooArn5329h1qZQAMCkjTaM9zT6bZEY9WFMKjduxz60+gjNIqwmaM0zOOtG6nYVx+a5fxoPmtm+orpd1c94zXNrbt/dc/yosFzlM/So5+UPtTsimyn92fpRYLnp1p/x6w/7g/lU1Q2n/HrD/uD+VTUigooooAKKKKACiiigAooooAKKKKACiiigAooooAKKKKACiiigAooooAKKKKACiiigAooooAKKKKACiiigAooooAKKKKACiiigAooooAKKKKACiiigAooooAKKKKACiiigAooooAKKKKACiiigAooooAKKKKACiiigAooooAKKKKACiiigAooooAKKKKACiiigAooooAKKKKACiiigDjfGn/IRt/9z+tYdbfjT/kI23+5/WsSgDa8JJnVN3ohP+fzrtK5Lwav+lzt6Jj9RXW0AFFFBOKACjikLAVy+leMtP1HW72wg37LYhTcH7jvnlQamUlG1yowcrtLY6mikDA/T1pc1RIUUUUAFGaKSgCNuppM05xjntUeatGTuh2RWL4uXdpYb+64rYzWX4kXdo83+zhv1oFc4emyfcP0pc01z8hoZSZ6jaf8esP+4P5VNUNp/wAesP8AuD+QqaoNAooooAKKKKACiiigAooooAKKKKACiiigAooooAKKKKACiiigAooooAKKKKACiiigAooooAKKKKACiiigAooooAKKKKACiiigAooooAKKKKACiiigAooooAKKKKACiiigAooooAKKKKACiiigAooooAKKKKACiiigAooooAKKKKACiiigAooooAKKKKACiiigAooooAKKKKACiiigDgPiYzIFZDtZYsgjtzXK6NrQuMQ3RCTDgN0DfX0Ndb8R7X7a6W/mNGXjwHXqpz1rySdLnTrpbXUlCSE/u5V4SUeoPY+1YVZuEk+h0UoKcWup7h4LXi6c+oAP5109ea/DjXfKtngvW+Vmwsvpj1rv7y8hs7OS6uJAsCKWZu2K1jNS2MpU5KXKW6Rq828EfE+18R+JLrSZYhbSZLWr5yJVHUfWuo8Z+IovDukNcEeZdSfJbwjrI56CiUlFcz2Nq+DrYer7GpG0jA+I/iKdGTw/osm3UrsfvZB/ywj7sfesfQNJVUt9O09cIvJJ6k92PvVDRbCdGlnu287VLxt07jk5zwg9hXp+gaWunW25hmdx8x9PYVwxi68+Zm85Rw8OVb/maNnD5FtHFuLbFC5PU1NmijmvQSsea2OBopuaUGgdxaKKSgYcVXbhiKnJrG1LWLKzZvNmBb+4vJqZVYUlzTdkZVZKKuzRzVLW8HSroMQAUPJOK5q98UzyZW0jEa/3m5P5Vz+p309zBL9ond9yngnA6eleVXz2hB2prmOGWLgvh1K8+qWkPDzAn0XmooNZhup/s8Mb/MCdx/wrjQxIOBwO54FX/DrqdVRd+5tp4HTpWNPMa1WpGOiTZVOvKUkj6GtP+PWH/cH8hU1QWn/HrD/uD+QqcV7p6IUUUUAFFFFABRRRQAUUUUAFFFFABRRRQAUUUUAFFFFABRRRQAUUUUAFFFFABRRRQAUUUUAFFFFABRRRQAUUUUAFFFFABRRRQAUUUUAFFFFABRRRQAUUUUAFFFFABRRRQAUUUUAFFFFABRRRQAUUUUAFFFFABRRRQAUUUUAFFFFABRRRQAUUUUAFFFFABRRRQAUUUUAFFFFABRRRQBxvjP8A5CNv/wBc/wCtczqNjb6hatb3cYeNux6g9iD2NdN40/5CNv8A7n9aw6TV9GCdmYVpp134fsVa53z6Y8h2XAGTGegD+3vWD468S3d3YnSba4zaqcsR1Y+mfSu08aeKYNG8Mw6ZEytdzxkuDg7FJPX3rxWa5RyUDBCfuk9K4505UXzQ2Ps8kwNWcY4upHbb/OxjCS4sL6C6snKXUMgaNl6g5r2HR9Vn8U3g1bVHQ3ECiJIE+7Eccke59a8oKm1zNOPmJ2rjnHua1fBnimHw34ltZrkCSwmYLcL1Cjs1Q5SrNRWyPWzugsZ+8oxvy3SffufSPhXSPJUXlyv71h+7B/hHqfeulPHNQ28yT28csLBonUMpHQjFSV3wgoKyPzarNyldjlOTT8cU1RinU2JEeadmmVVv7+3sLczXUgRB69TROSiry2IcktWXQwIrI1bX7PTsh33y9kXk/jXJ614puLsNHZk28Hdu5H9KZoC22pWMk0g3SR52sxwZPr7V4tXM/aSdPD79ziljed8lL7xNU8Q3l6xCN5ER6BepHuaxWlC8k5Pcnmo7iV5Lh0VeQTnsBVdnSM8/vH/QV83VqVKsm6krnnTlKbvJlgyMw3fcTuWqB50AIjG8njc3T8qgd3kOXOf5U3IHWsr22IujkLhnMzhiThiMfjWl4W/5DCf7p/lWXqciw3c4JxhjWj4OS5n1RZ0hcWyqcyEYGcdq9bBpzqwsdlC7mj6QtP8Aj1h/3B/IVOKgs/8Aj1h/3B/IVPX1h7IUUUUwCiiigAooooAKKKKACiiigAooooAKKKKACiiigAooooAKKKKACiiigAooooAKKKKACiiigAooooAKKKKACiiigAooooAKKKKACiiigAooooAKKKKACiiigAooooAKKKKACiiigAooooAKKKKACiiigAooooAKKKKACiiigAooooAKKKKACiiigAooooAKKKKACiiigAooooA4zxp/yEbf/rn/AFrBOcYHXtW941/5CNv/ANc/61ztxOltH5spwo7epz0o21DroYGpeAodOvX1DV9Ul1F7tAYoJAAYz1znuO1ZE2gW15fx6Rp1ujXLrumk6iGMdzW74s1mV7tCFL3DKI4Ih6+gFd14B8NpomkvJfYe/ul3XMh7DH3R6CuGUnXnyx2R7csZWp01Kc3fornm8Fr4P8Q6BInh8SyvBJ5Mk0gIIYdeO9Y7eCNG1b/iWzn+ztRkwsVwMmN/f2PtXsXh/wAP+F49Iu7fw2lsLZ5S0jQPu2ydznPX2rkvEujvZMUuF3wE5VxkZ+h7GqlGdJ80diKGNnrGMmvmd94J0OTw54btNLlvZL0wLtEsgwSPT6V0OK810DxNc6KEg1d2uNNOAlz1eL0D+o969EgmjuIUlhcPG4BVlOQRW9Oqqi0PNxEJqbc9bk1FFFamJzPiHxJbaUDFERNdHog6L7k1wF7fXOoTma7kLseg7D6Cs7cSzPISzk5JJySabJOei9ewFfFYzMKuKdnpHsfOVcROvvouxZnkBjZAeWBFUY9RvTb/AGa2t5IGYBZJ2OFA9VqZVCAPNyT0WmyStIcseB0A6CuG1tWRaxLJOWUIuQo4J7t7moxTM45qtcXSxg84xS5m9xstPKFGSaqLNPeXItrGF552OAiD9Se1X/Dfh3UfEsoZM21hnmdhy3+6K9Z0Lw9YaBaCKwhCsfvSNy7n1Jr1MDlc8T70tI/mdNLCyqe89EeRjwQbbUzLrbCWYgMIFPyL9fWuh2pHDsjUIgGAFGAK3/F67dQibH3o/wCtYD/dNfV0MNTw8eWCPUpQjDSJ6laf8esP+4v8hU1Q2n/HrD/uL/IVNWp0BRRRQAUUUUAFFFFABRRRQAUUUUAFFFFABRRRQAUUUUAFFFFABRRRQAUUUUAFFFFABRRRQAUUUUAFFFFABRRRQAUUUUAFFFFABRRRQAUUUUAFFFFABRRRQAUUUUAFFFFABRRRQAUUUUAFFFFABRRRQAUUUUAFFFFABRRRQAUUUUAFFFFABRRRQAUUUUAFFFFABRRRQAUUUUAFFFFAHE+O22XkLZACxkkntzXlWta2Jb1Gd8Wcbcj1969E+LbmOzdgcYi6/jXh2nMNV1eAOc2cTgkf3z6fSvHzGvKlJNPSx0UeVJzl0PWfAOktqepvr+oJySVto2/hHTdj1r1MRCS3kjY4DqVJ7jiuf8PqI7SJcYwo4H0reYl7aVIzhihCn0OOK9OlGMIIK1R1JXOa+Hngm28D6Xe2lncy3C3VwbgmXqCe30q7rcSTQSJKodCDkH+lY3wr0bxDoWkahD4rvftlxJdNJC2/dtj7DNbmqEHdzxWkJRtYiV+e9zmr7SXtbKOeL95bMoBJ529jkVmaRqtz4duC1iWuLBjmSzJ5T1MZ/pXTQ6skVtFasQSmdynoRniuW8QwxfNPZnbzuKDsfUV83jMxjQxDhT0t/X3G8K8WuSoem6Nq1nrFmtzYyh0PUdCp9COxrRrkfAmlxRWY1PbtuLtBv28A+5Hr711uQK9+jN1IKT6nLNRUvd2Pn6SYk7RTwrQ7ZN+2UjAGM4FRQgQr5knLH7opm4uxZjya+C2Pl0kiZ5Dgux3EVLIBFDE0kiec+WMQ5KDsTVUsApDcg9qz55lRtluhaRztAGSWPYCld3sFi1eXoTCrkljgAckntiux8F+A5b4x6hr6lYfvR2xPLDsW/wAK0/APgcWnl6lrSB7wjdHEeREPf1NejgDpivo8vyrarX+7/M9PDYPTnqfcRQxJDEscKBEUYCqMAD6U6QZFSYFIRmvoErHpNXVjkfGUR2W0mO5X+tcu4+U13Pi2ENpgYdVcVxUy/uz9Ku5ChY9NtP8Aj1h/3B/KpqitP+PaH/cH8hUtSaBRRRQAUUUUAFFFFABRRRQAUUUUAFFFFABRRRQAUUUUAFFFFABRRRQAUUUUAFFFFABRRRQAUUUUAFFFFABRRRQAUUUUAFFFFABRRRQAUUUUAFFFFABRRRQAUUUUAFFFFABRRRQAUUUUAFFFFABRRRQAUUUUAFFFFABRRRQAUUUUAFFFFABRRRQAUUUUAFFFFABRRRQAUUUUAFFFFAHmvxhgludPlht8ea0OF3dOteNeFtF1Ea1aR3ZjggVwSF7+1e4fExgu0noI/wCtcRodrFfSyiQ8BOCDyDnrXzmc1FCav2MajV0nsekWcgjRQOMcYrRjuh61wKQanbDFrf70HRZRn9af9u1xP4LZ/wASK5Y5v3O1Ymi1rod7JdDHWsq+m3ZxXMNqWttx5Fuv/AiajaTWZ+HnhiB7qMmm83S6h9YoIxfG1xdadf213bq7xspDonJ9jiudfxDcXpEUUE3mNwBtIx9a7y300JN51xK88p7t0/KrYhiDblijVvUKM14mJrwrVHUa1Z5leSqTco7M1PDmtS2Gi2lvJbgtHGAeec1rp4oj/wCWkDj6YNcuSaafWtqeb4qmrRlovISqyWiOBMhkcs3foPSn7gBmoFOBUF1cBFNQeOxby6CgqvLHgAdSewHvXpvw28GmyVNW1eMG8cZijYZ8oep9/wCVY/ws8Jm9mXW9Tj/cqf8ARo26Mf72PSvYQBgV9FlOX7V6vy/zPSweG/5eS+QmMGnZpCOKTIFfQ3PTHZFGRWde6pZ2TAXE6KxwAueSfpVtHV1DDgEZ5pc8b2uSpJuyKevx+ZpFwMchcivP5v8AVGvSrzZJaTLkHKEdfavNJseWy5yRTUkyj060/wCPaH/cH8hUtQ2hH2WHn+AfyFS5HrTAWikyPWlz70AFFJketGR60ALRRn3oyPWgAopMj1oyPWgBaKTI9aMj1oAWikyPWlz70AFFGfejPvQAUUmR60ZHrQAtFJketGR60ALRSZHrRketAC0UmR60ZHrQAtFJketGR60ALRSZHrRketAC0UmR60ZHrQAtFJketGR60ALRSbh6ijI9aAFopMj1oyPWgBaKTI9aMj1oAWikyPWjI9aAFopMj1oyPWgBaKTI9aMj1oAWikyPWjI9aAFopMj1oyPWgBaKTI9aMj1oAWikyPWjI9aAFopMj1oyPWgBaKTI9aMj1oAWikyPWjI9aAFopMj1oyPWgBaKTI9aMj1oAWikyPWjI9aAFopMj1oyPWgBaKTI9aMj1oAWik3D1FG4eo/OgBaKTcv94fnRuHqPzoAWim71/vD86N6+o/OgB1FN3p/eFG9P7w/OlcB1FN3r/eFG9f7wpgOopu4eoo3r/eH50AcB8UP9X/2y/rXFeFwVWdwcHIArtPieQUyDn93z+dcj4dXbZFu7Ma+Wz/416GFbc6S3R54y6duCKdLE8agt0NU7aV42IU4BGCKnZmYYJJr5mXKla2pz6IM0oNMFLUWEOoooHWnYApQKKcB6VSQHmMkoVTS6JZHVtVRJATbRkNL7jriqF1ISdq8sxwB6ntXb+H7MadYImP3r/NIff0rplNR1POow55a7I7iPxBNDCkNrDFFEihVUdAKdFrt5LPGjShVZgDgdBXLy3KRRl5XCIvUmuev9fknby7PKKTjd3b6eldtLGYqq17zsvkjtr46NBXk9ex3/AIk8QnS714PtckhUA7Vxnp3rOtJvEuvqzW7va2u3dvbOWHtXO6Vpp/4+L3LufmCk5/Emut03V5LPzAxd0ZNoXOAvoRW6x1P21pt29TGn7bEvmqvlj2X6sisNFltJBN5E01x3lk5Ofb0rda1uBpgnxcG5LY2ZPT1rmJtWltkLSXUq+g3HJrK1LxZqF1apbRStFEpyXBO9vqaijiKMuZvmehvLE0MLHlS+SN+41i1sZmW+klyAcoh+Yn39K82n1bUxqDPawuIw5KoQTuGe9aCRFx5s77UJ5duSx9vWnSTGLKQoYx3LcMamnVlT1X/BPNqZhVk77Ia3i7U4RieLaeyqzE//AFqrN451EH/VgD3dqJHCgs5496v6RpIvZo5b5DHZZyQAN7j29K6XmtW+rHSxuIqyUYmd/wAJ1qGyR/KykYLOVZjtHcmudvPjSySbbW2klXpvMhA+or1aK1srVZIrO3RIGJBUgEsPc968Q+KXgmDR7r+0tOjxYXDfOg6Qv/hXVhM0VSfs5Sd/wO9yq043crjh8btbLsosbfCnj9+2SK67wn8S7zxDZyoluY9RjkUGMOxUqTjcK8JltkV1bnB4Ndb8MpTp/jOy2TPGlwTCxGOh5H8q9WpiOWLlcqjjGqictj6Dtr+6jkkS/nKsMFTGzYIxS32o3CWUk9rM7mPlg7Ece1Lqls73A+xXZEYUAh0wc96jhhuUs51knjkmYjYCpx+Ncn9r0OZw5vn8j0HVi2UYPEVyY1abIYjJAc8Vn3fi+8ikYRDKg8Euc1avotREDKUt8MMZUAGuUl067eUJ5ROT29K4XmM5O0J3+48/F4pxfLBmxL42v0VflG5ucbzwKhfx1qKqTsTj/basC6tpzKxMMgA4HHas+9jkVAuxwWO0cU/rtb+Y4HjKrdlI9R8M69canp32i7l8lyxCqrnp61sG7IGTdPj13n/GuEgh+x20cCgkIoXOOp70xnJ6t+FbRziUFyuN36nswm1FX3OrvfEIhJWGWWVh33HH86oHxNeds4/3zWDxRXJUzOvN3TsP2jN3/hJrz/Lmj/hJrz/LmsLFFQsfiP5vyDnkbv8Awk15/lzR/wAJNef5c1hUcUfX8R/MHPI3f+EmvP8ALmj/AISa8/y5rCwKMCj6/iP5g55G7/wk15/lzR/wk15/lzWFRxR9fxH8wc8jd/4Sa8/y5o/4Sa8/y5rC4o4o+v4j+YOeRu/8JNef5c0f8JNe/wCXNYVFH1/EfzC55G7/AMJNe5/+zNH/AAk976/+PmsKil/aGI/m/IOdm7/wk17/AJc0f8JPe+v/AI+awqKazDEfzD55G7/wk156/wDj5o/4Se99f/HzWFRQ8wxH8wc8jd/4Sa9/y5o/4Sa8/wAuawqKP7QxH8wc0jd/4Sa9/wAuaP8AhJr3/LmsKij6/iP5he0kbv8Awk15/lzR/wAJNeev/j5rCoo+v4j+YOdm7/wk156/+Pmj/hJrz/LmsKih5hiP5g5pG7/wk156/wDj5o/4Sa89f/HzWFRS/tDEfzfkPnkbv/CTXn+XNH/CTXn+XNYVHFP6/iP5g55G7/wk15/lzR/wk15/lzWFxRxR9fxH8wc8jd/4Sa8/y5o/4Sa8/wAuawqOKPr+I/mDnkbv/CTXn+XNH/CTXn+XNYXFFH1/EfzBzyN3/hJrz/Lmj/hJrz/LmsKij6/iP5g55G7/AMJNef5c0f8ACTXn+XNYWKMe1H1/EfzBzyN3/hJrz/Lmj/hJrz/LmsLHtRj2o+v4j+YOeRu/8JNef5c0f8JNef5c1hYFHFH1/EfzBzyN3/hJrz/Lmj/hJrz/AC5rCxRR9fxH8wc8jd/4Sa8/y5o/4Sa89f8Ax81hc0Uvr+I/mFzyN3/hJrz1/wDHzQfE17/lzWFRzT/tDEfzfkHOzd/4Sa9/y5o/4Sa9z14/3zWHg04I56KaP7QxH835BzyNr/hJr31/8eNH/CTXuev/AI8axxBIeiGni0lP8Jpf2jX/AJg9o+5q/wDCT3v94/8AfRpR4mvf7x/76NZi2Ep6ipV02Q9qX9pVv5vyD2j7l4+J73+8f++jQPE17j7x/M1VGluakXSj3pPNK38we0fcnHia9/vH8zS/8JNeH+I/maaukjvUi6UncVP9rVv5g9oxh8TXv94/maX/AISW+7E/masJpsY7VKthEP4aTzet/N+Qvaspf8JFf9t5/E04eINRI4D/AJmtBbWIdFFSCJB0UVLzev3D2jMS9vtQv4tkiHae/JrT0qEw2SIww3cVbVQO2KdXFiMVUxDvNkyk5bghIII5qwDUKcU4NXG2Q2S0ZpgajdSuIk4pc1FupQ1O40iUNTg1Q7qcGqkxnmfh23+1akZnGY4fmx6ntXWXV7FaQtLO21B+ZPoKxNNMWmaT5s5CZ+Zj3z2Fc5qGpPqM5kkO2FeFT2rpoYeWJnf7KPKnXVCFluzR1HVZb+Tc+VhH3UFbmg2HlKLi5H7wjKqf4R6/WsTw5Z/aZPtMwzEh+UHoT611RlCgljgDvWuMrqn+4pfMxwtHnft6urLweqd5qQiysXzv69hVC5vHkysZwnr3NVY0aV9qDLH/ADzXNSoN6yNK+Nfw0/vFkkknk3OS7noKnEaW4DT/ADydk7D60FktgVjIeXu/YfSqrMSSScnua7FaJ57ffVkj3LfaI5pI/OCHITOAPTFQ3d7LcTtJON1xI3CJzj0FVb28SBOWC+5q1od5ZId6iWadurheB7ColzWvFNmtKDq+70NPStKCkT33zydVQ9F+vqa299UknDgEcE9j1qTcR1rzqkp399Hs0owpxtEsh6r6law6lYT2d0oeGZSpB5wexH403caXdUqo4u5pe+h85a/pcumahd2M4+aFiAfUdj+VR6TMYb6yuB96ORG/WvSPi7poY2mpIvJ/cyH+RNeYwqV3r3Vsivs8LXWJoKT36nmVFySaPqFZxIiMDwyhv0Bpd5rK0mYyaTYvnloUyfwFW1Yk4r42TtLlPS5/duN1CXCfXistW2pLL3A2j61NqEuXIHIFU7lgsMUQI3HLH+lejSVkeJWm5TciCoLZPtOsW0R5UPuI9hUpOAak8MIZdTnlI4RQo+tKpK0bkYePPUSOsZVbkqDnsQKjaCJusSH/AICKmorkTaPpLlVrG2bkwp+VRnTLM/8ALAfhmr1Np80l1C5nto9mT9wj6GmNolofumQfj/8AWrU5paftJdwuYzaDCeksg/AGo20Afwzn8RW7RVe1muoXOfOgv/DOPxFMOgzZ4mjx9DXQ06n7aY+ZnNHQ7jtJGfzpp0W6HQofxrp6KPbyFc5U6Ndj+BD/AMCFNOk3Y6x5/EV1lCLubA5p+3kO5yB0y7Bx5JNNNhdDrC/5V3C2478VKsKAjIz7Vcak30GrnAGznHWNx+FNNrMP+WZH4V6KUjPHloPoKaY4gMsiflWnOyrM878iX+4aPs83/PM/lXcyOhOERAPXFRFQeoqPb2JbOK8mX+4aPJk/uH8q7Pyk/uigRoOQtL6x5CucX5Un90/lTdjf3TXbGNCclQaTyY/7g/Kj6x5Bc4rafQ0bT6Gu2EMXeNPyqT7LEy5CoR9BTVe/Qd2cJg+lGD6V3TWKhd3lR4+gqP7PF/zzT8qHXt0C5xOD6UYPpXa+RF/zzT8qXyIf+eafkKX1hCucTg0u0+ldsIYv+eafkKPKj/55p+Qo+sLsFziMH0pdp7A12vlR/wDPNfyFKI0HREH4Cj6x5Bc4nafQ/lRtb+6fyNdvsT+6Pypdo9B+Qo+seQcxxGx/7r/kaPLf+4/5Gu32j0FOpfWPIOY4cRSHpG5/A09Lac8+S5B9jXa01jgZo+sPsFzlYbOXd81rI3pxR9guSSVtnA9xXTGQ0nmVbxLtaw+c5wabdnpD+dH9mXecbEB92FddLeRNb7FjAb1qsqhjuYc9qUsQ1sPmXU59NLvAuNsY/EUf2Lck8tGPxrpaKl4mbJ5mc3/Yk/eWMfgacNDlxzMmfYGugIBFQuSpwal4iYnJmONCPecflTxocY+9OT7YFaW6jcOuazdefcXOyiujW4+88hqQaTaDs5+pq2CxG4K5UdTg4/Om7x/9ek6sw5mQLptqv/LPP1pbe1tXkZFi+71J9a0UEH2QszYl7CmwqAmQPvcmhSd9w1RGtnAOkY/KnfZov7gqaii7AjEKDoopfKT0p9FAELqoPSmjA7U+RSzALUiQgfe5rJt30EQjnoOamSIkZNSqoUcDFLSTfcBnlijZ70+incdxnlikKVJXP+J7m/s5YJLW4McDDaRsUjf15yO49PSurB4aeLrKjBpN7XInNQi5Pobmw01lK+9co2r6pqd4senObUsOI2VT0HJJIP0/KmRa/fwwzRTM0kz/ACrIyKDERw2QAP8A9deouHsY/dVuayfLfVJu2pm8TTSu3prr6GzqusQ6bIiSRyOWG75ccD8a0YnEkSuucMAwz71xWoTX0kVtJeypJvRpYy8CFgMjGfl6Hr+NWxqWoadcxm8ka4i2B/LRFXcpHG3gcg+/arnkNdwXs3FvXq9eXe36bG08TR5IpJqS3frt6eZ12aM1xseqaqYp7jzVMYwpBQYQseNvGTj3zUA1fUhz9tcLuK5KxdQM9MZqY8NYuTa5oqztv1te2xzvEwSv5X+Xc6W+12GyvRbSRyM3GWXGBn8a1t3vXDXl/Jc31rcMkIISJtvlqck8nkjP611uoTvbWFzOgBaKJnAPQkAmuLHZfPCxpJqzn/wF+Z2Sq0ppKmmmt/N76fIubqUMK4YalqzRySrdSmOPbvYJEAuTgdRmny61fNbQhbgo4Zwzqi5cAKR1GP4j0rtfDeMUuRSi3ez12dr66djkWLg1fXa/yO2ye1JuIrh21bVoWQy3EgyglVWSPDKenQZ7fWu0R9yK2MZGa4MdltXBRjObTUr2ad9jWnWU7rseSa3qp1G88iE4tozhR6nuTUFohu7qK3h6E4z7dzWUj+VDn+J+nsK6rwfbbYnu3HzP8sefTua9Wqo4ShaC1X5ngP35XmdRDstYEjQbUUYAqGWVpDyeOwpXjlL4KHd6YojhZ3Kn5Qv3iegrxqWH5feluVWrSn7q2EhiaVtq8Y6k9BUkkojUxQdP4n7k0k0w2eXF8qDqe7Gq59+ldF7bGF7bCnA+lZ+oXywqQDz2p9xOWcRRDLH9Pc1lwW5vb3CncinAbsfU06ceeVhwg5PyFsbJ9Rm8644iB/D8Peumto0hCpEoUE4A7k+9V0KRqEj4RRx/jVvTyTmY9+FHt61WJxCow907aUVflR5f4w8datHf3Nlp4FmsDlS2Mux/pUfg7xvrS61Z219dfabWeQIwccjPGQax/HsYHirVMDguD+lV/C1uZvEWmKvXzlP5HJr2vZUp4W7itV+h0KVnofQ5fBpN9Qs3zGk3e9fC3OjmM/xdarfeG76IjLLHvX2I5rwwL+/f3UE17/cASW8yHo0ZU/ka8Kki23rJjnJX9a+jySq3CcGcWKsmme46ASNCsAe0K/yrURiEZgMnoAOpNRaNNb2+iW8Eke6QRKM/hXReEtNe71CGQIDFC2593TPYfWvOw2HeIxCjHqzqknKKhHdmOfDmoJLbTX8DJaSSDeV5KDPcV6FeeE9JurIwpAqMVAEi9Rxwc1uzCJkZJcbCMEHoRVGa7h061Mc0gAHEZPORX2tLA4fCQbm9H3O+hl8IXile5gah4D0uXTTFBGyTqh2yKeScV55otjPpjSQ3sRiuDIdyt19q9stLmO5iR42DqRnI6V5v4+ki/t7MLAuqAOB2NeTnuGpQoRq07LVfMzr4anSaqRVmiCiq9rOJk/2h1FWK+aTurgndXCiiigYUUUUAFFFFABRRRQAUUUUAFTW6/Iz9MYA+tUru4jtLWS4mbbHGpZj7V59P4/v/AO0A1tFGtkDxGwyWHqT61tRpuTuexleSYrM+Z0Four0XoenSXdvE4WW4hRj0DuAfyqXeOx3A9CDkYr59vLt7+8uLiRmZ5HLck5Az0FdBpvjO+07SorK1wzxuSZJOcDsorrdFo+mxPBNeFOMqM7ye62sexbxUE8hJ21zvhXxOmtW8olj8u6gXc6jow9RWtZXH2q1Sf++MgVy1brQ+QxmCr4SUqdZWcXYsUUUVicAUUUUgCiiigBM05XKg0lRTNhM1UXZjTsSmbPBPFAOeRVWJXlYKoJyavToIpPKHVQMn3rRwfLzBcjxzQaWkPSshCZpabTqACiiikAUUUUAFFFFABTWAPBp1FMCPylprQjB2nBqaigDHSW6+3iF4cIT9/titiiihiSsFFFFIYVDcD5M+lTVBdf6r8f6UPYCtnJAHJPAA9a6NPCl4bEXJdfMIDeTjnHpn1rP8M6Y+p6gqo2xYsOx69+BXqTHYoyCcDtXtZRlkMVCVSqtOhpSpqSvIpadDayadGsUKCNkwVwOOOhpU0mxFp5At4zF6YBqteahb6ejPnIkOQg4IPfil0fVIb2DKNhlO1g3XNfTJ4Z1Pq+jkltbodnspcnPbQ4LX9NfS78xNgxtlkI9M9KqQSgDafwrovH91E93BAv8ArkUsx9Ae1cnk54r4XH040MTKFPZM4ZpKWho5pajhUx26u33nbAHtUlZ69SQooqJm/fIvbvSbsBYVQufX1p1FFZiCiiigAooooAKwfF1yiWS23BklIbn+FQc5/p+db1Ur3S7O+mWW6hLuBt++wGM5wQDg125fWpUMRGrWTajrp+BFROUWo7nK+Hb6Ozvy1yPKjkTaWkGCncH6Ef0qjqE4ur24mVGVZ23DA4UcAE+hOPzNdtfaPY30pkuYN7kAEh2XIHrgjNLDpFjDbzQJB+7mxvBdiTjpyTmvo4cQ4aNd4vkftJJJ7W31tr22OZ4VuCpX91ff5ficprd2l6tnKgVW8hlZB/CQQCMenp7U7W7pZzZRQIZDDEq/IMlmIHyj1xVfUrRV1KaOzspYyoMeAXkaTnhuegxXV6XotnZCCVIdtwiYJLscEjB4JxXXXxuHy+jQqJNtKTirrS+17PYXJKq5p9bX+S1sc9Y6nDBotxbPHHKzuCqt0cN3+o/wrIQASK5ZTKsjbRsJKAdOSMEV3D6BpjyF2tQSST99sDPoM4H4Un/CP6b/AM8H/wC/z/41z0c+wNOc5qEvfd2tGnpqtX367jlQqOKSa0X9P7uhyl9P9pu45yqoXSIlV6D6Vvalq9nc2moWsZfzfIlAyvBIU5/kaxZhNfaiPLtHiJKRiIAnYF45OBiusj0awjuGnW3HmNuzuYkHdnPBOO5rDO5UqcMOpLVLZNO2vXX+tTqwnsn7V1E7vb1st79DlNNvorK3vQ6q8smwJGykhuuc8ds1HqN19rhtj5CQmMyoRGMKeEOR+ddV/wAI/pv/ADwf/v8AP/jUkmiae8McTW/yR524dgecZyQcnoOtaPO8AsT9ajCXM5Xe38trLX8zlVCp7P2TataxyOsj5rT/AK8I/wCtdpCD5Mf+6P5VDc6NY3Pl+dAT5aCNcOwwo6Dg81e2jAAGAK8XH4+nicNSoQTvC9/m7nRCHLOUu9vwR5Dp3grxDf3p8/RdTt7dTgl7SRSR6AEV20Xh/VLWFIodHv8AYowoFs/6nFFFeziMPGpKzbOCWEg3uzvLDSbg+Hts1rKl8EwCYWyo/uj3rj7nSdVOUj0q/EYPa3ckn8qKKK+FhJI2r4aDSXYibQdXUAnS77BGeIGP58cVTutH1rG2PR9SY/8AXrJj+VFFc0sDTXV/18jn+pU79Svd+Hdat7Py4tJ1J7i44d1tXIQemccVNZ+HNXtrXaukX4ZuD/oz8D8qKKujg4Qho2dLwsFoh0mg6ywWNdK1ABjgn7M+APyrVTRdTUKq6ZfBVAA/0dv8KKK48Vl9ObV2/wAP8iqGHikzyHxl4Q8S3XiG/mg8O6xJGzjayWMpBHqDtrQ8AeCtfh8QRz3mhapDHChIMlnIoJ7YJWiivZq0IrC8l+g/q8b7ns6aFILEk2F6ZyOnktnP5VjnR9Uyf+JZff8AgO3+FFFfPzy2k0tX/XyOmVGLEOj6rtP/ABLL7of+WDen0rypPBniKXXlLaBq6xGXlzZyAYznOdtFFd2BwUKSlyt6nJXw8XY9Ri0vVzeRw/2RfiMYBc27gAY9cV3fgyW4spZrW7sL2Pe25ZDA236E44oorTL8JDD1VOF7m0KfJUUkzsiC64KAj3rn9T0CS9vN6SlE242nkD6UUV9HXoU68OSqro9enOUHzR3IjIuhWBigs766uB91Y4XdSfXIGAK4hdK1LULuWW8s75JZGLFjA+Pp0oorwsxoRrzjTn8Mdl0OCo3Wl7zNWw8IXizgyBgnrgg/lU2oaPd29xthtp5I+xVCf6UUVFXKsPClaNy1RjFaFb+zL7/nxuv+/Tf4Uf2Zf/8APldf9+W/woorg/s6l3Y/ZoP7Mv8A/nyuv+/Lf4Uf2Zf/APPldf8Aflv8KKKP7Opd2Hs0H9mX/wDz5XX/AH5b/Cj+zL//AJ8rr/vy3+FFFH9nUu7D2aD+zL//AJ8rr/vy3+FH9mX/APz5XX/flv8ACiij+zqXdh7NB/Zl/wD8+V1/35b/AArO1a31a2a0Ntpl5KjyYl227sVXGc9OKKK2o5dRctbi9mrpf1uclq58WzvcRjQNRks5QVMX2KQ5X6461x0fhbxHvYf8I9rO0Hgmyl6f980UV1UsDTUXa5+p4HGfU4ctCEYryT1/EjTwp4ljaXHh3WCByP8AQpOf/Hafb+EvEax7m8P6xubk/wChS5/9Booq3hIW6nYs7xHZfc/8zoPBWgeI7PVVkfRtUghb5XElpIAR78V6XbaTeRR7EsLpVBOB5LDH6UUVx18BTk93/XyPheJcRLE4hTno7dOpL/Zl/wD8+V1/35b/AAo/sy//AOfK6/78t/hRRWH9nUu7Pm/ZoP7Mv/8Anyuv+/Lf4Uf2Zf8A/Pldf9+W/wAKKKP7Opd2Hs0H9mX/APz5XX/flv8ACj+zL/8A58rr/vy3+FFFH9nUu7D2aD+zL/8A58rr/v03+FEdpexTgPpV1LGeD+5bj6cUUVUcBTi7pv8Ar5B7NHUaTo9uqeaLeVGP8EikEfpWH4g0y8hvDJbWc0yN18tCf6UUV7GIwVKdBRtb0LlBWMK+XWILZ5IdFvZXHRBC+T+lSwQapLHGzaVeqSASDC+Rx9KKK8t5dSUOu/8AXQ5ow97cuf2bff8APjdf9+m/wo/sy/8A+fK6/wC/Lf4UUVj/AGdS7s29mg/sy/8A+fK6/wC/Lf4Uf2Zf/wDPldf9+W/wooo/s6l3YezQf2Zf/wDPldf9+W/wo/sy/wD+fK6/78t/hRRR/Z1Luw9mg/sy/wD+fK6/78t/hR/Zl/8A8+V1/wB+W/wooo/s6l3YezQf2Zf/APPldf8Aflv8KP7Mv/8Anyuv+/Lf4UUUf2dS7sPZoP7Mv/8Anyuv+/Lf4Uf2Zf8A/Pldf9+W/wAKKKP7Opd2Hs0H9mX/APz5XX/flv8ACj+zL/8A58rr/vy3+FFFH9nUu7D2aD+zL/8A58rr/vy3+FH9mX//AD5XX/flv8KKKP7Opd2Hs0H9mX//AD5XX/flv8KiutM1DySBYXTH2hY/0oooeXUrbsTpoteGX1LSL1mbSr1opAA2IWyPccV3sN2JlDBZ1z2aFgR+lFFevlblQj7JO68zSmuXRFDUdNt9SlWSUTApkZCMD+HFZ7Tro6tHp+mXlwzZKsIGwD7nFFFdWKfs4upDST69TWc5cqjfQ5V7XU7m9kuL3Trx2kOTiFuPpxW1p3hpJcSbJ0HdJIyp/lRRXkYPAUpzfPr11MIwV9STxFpEsccX2S3lkCDAEaEn+Vc+1tqiqSNLuyQDgeQ3P6UUUY3AUnVuroU6aKVpNqLW4kvtMubNi5UCWNlz7jIq5HFlhI/3uw9KKK8bH0Y0a0ox2MLW0JqKKK4gCiiigAooooAKKKKACiiigAooooAKKKKACiiigBKWiigQUUUUD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3" name="AutoShape 4" descr="data:image/jpeg;base64,/9j/4AAQSkZJRgABAQEAYABgAAD/4RGiRXhpZgAATU0AKgAAAAgACAE7AAIAAAAZAAAIekdGAAMAAAABAAUAAEdJAAMAAAABAGMAAIKYAAIAAAAZAAAIlIdpAAQAAAABAAAIrpydAAEAAAAyAAAQzpyeAAEAAACaAAARAOocAAcAAAgMAAAAb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h0dHBzOi8vdGFvYW5ob25saW5lLmNvbQAAaHR0cHM6Ly90YW9hbmhvbmxpbmUuY29tAAAAAeocAAcAAAgMAAAIw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0AHQAcABzADoALwAvAHQAYQBvAGEAbgBoAG8AbgBsAGkAbgBlAC4AYwBvAG0AAABoAGkAbgBoACAAbgBlAG4AIABwAG8AdwBlAHIAcABvAGkAbgB0ADsAaABpAG4AaAAgAG4AZQBuACAAcABvAHcAZQByAHAAbwBpAG4AdAAgAGQAZQBwADsAaABpAG4AaAAgAG4AZQBuACAAcABvAHcAZQByAHAAbwBpAG4AdAAgAGMAaABvACAAbQBhAHkAIAB0AGkAbgBoAAAA/+EOaGh0dHA6Ly9ucy5hZG9iZS5jb20veGFwLzEuMC8APD94cGFja2V0IGJlZ2luPSfvu78nIGlkPSdXNU0wTXBDZWhpSHpyZVN6TlRjemtjOWQnPz4NCjx4OnhtcG1ldGEgeG1sbnM6eD0iYWRvYmU6bnM6bWV0YS8iPjxyZGY6UkRGIHhtbG5zOnJkZj0iaHR0cDovL3d3dy53My5vcmcvMTk5OS8wMi8yMi1yZGYtc3ludGF4LW5zIyI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mNyZWF0b3I+PHJkZjpTZXEgeG1sbnM6cmRmPSJodHRwOi8vd3d3LnczLm9yZy8xOTk5LzAyLzIyLXJkZi1zeW50YXgtbnMjIj48cmRmOmxpPmh0dHBzOi8vdGFvYW5ob25saW5lLmNvbTwvcmRmOmxpPjwvcmRmOlNlcT4NCgkJCTwvZGM6Y3JlYXRvcj48ZGM6cmlnaHRzPjxyZGY6QWx0IHhtbG5zOnJkZj0iaHR0cDovL3d3dy53My5vcmcvMTk5OS8wMi8yMi1yZGYtc3ludGF4LW5zIyI+PHJkZjpsaSB4bWw6bGFuZz0ieC1kZWZhdWx0Ij5odHRwczovL3Rhb2FuaG9ubGluZS5jb208L3JkZjpsaT48L3JkZjpBbHQ+DQoJCQk8L2RjOnJpZ2h0cz48ZGM6c3ViamVjdD48cmRmOkJhZyB4bWxuczpyZGY9Imh0dHA6Ly93d3cudzMub3JnLzE5OTkvMDIvMjItcmRmLXN5bnRheC1ucyMiPjxyZGY6bGk+aGluaCBuZW4gcG93ZXJwb2ludDwvcmRmOmxpPjxyZGY6bGk+aGluaCBuZW4gcG93ZXJwb2ludCBkZXA8L3JkZjpsaT48cmRmOmxpPmhpbmggbmVuIHBvd2VycG9pbnQgY2hvIG1heSB0aW5oPC9yZGY6bGk+PC9yZGY6QmFnPg0KCQkJPC9kYzpzdWJqZWN0PjwvcmRmOkRlc2NyaXB0aW9uPjxyZGY6RGVzY3JpcHRpb24gcmRmOmFib3V0PSJ1dWlkOmZhZjViZGQ1LWJhM2QtMTFkYS1hZDMxLWQzM2Q3NTE4MmYxYiIgeG1sbnM6eG1wPSJodHRwOi8vbnMuYWRvYmUuY29tL3hhcC8xLjAvIj48eG1wOlJhdGluZz41PC94bXA6UmF0aW5nPjwvcmRmOkRlc2NyaXB0aW9uPjxyZGY6RGVzY3JpcHRpb24gcmRmOmFib3V0PSJ1dWlkOmZhZjViZGQ1LWJhM2QtMTFkYS1hZDMxLWQzM2Q3NTE4MmYxYiIgeG1sbnM6TWljcm9zb2Z0UGhvdG89Imh0dHA6Ly9ucy5taWNyb3NvZnQuY29tL3Bob3RvLzEuMC8iPjxNaWNyb3NvZnRQaG90bzpSYXRpbmc+OTk8L01pY3Jvc29mdFBob3RvOlJhdGluZz48TWljcm9zb2Z0UGhvdG86TGFzdEtleXdvcmRYTVA+PHJkZjpCYWcgeG1sbnM6cmRmPSJodHRwOi8vd3d3LnczLm9yZy8xOTk5LzAyLzIyLXJkZi1zeW50YXgtbnMjIj48cmRmOmxpPmhpbmggbmVuIHBvd2VycG9pbnQ8L3JkZjpsaT48cmRmOmxpPmhpbmggbmVuIHBvd2VycG9pbnQgZGVwPC9yZGY6bGk+PHJkZjpsaT5oaW5oIG5lbiBwb3dlcnBvaW50IGNobyBtYXkgdGluaDwvcmRmOmxpPjwvcmRmOkJhZz4NCgkJCTwvTWljcm9zb2Z0UGhvdG86TGFzdEtleXdvcmRYTVA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GBAUGBQQGBgUGBwcGCAoQCgoJCQoUDg8MEBcUGBgXFBYWGh0lHxobIxwWFiAsICMmJykqKRkfLTAtKDAlKCko/9sAQwEHBwcKCAoTCgoTKBoWGigoKCgoKCgoKCgoKCgoKCgoKCgoKCgoKCgoKCgoKCgoKCgoKCgoKCgoKCgoKCgoKCgo/8AAEQgCWAMg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Nooor60/P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pCwA5IFK4C0VG08S/eljH1YVE1/ar1mT+dF0OzLNFUW1WzH/AC2zjsAf8KibWrQdPMb6ClzIfJLsadFY512D+GKQ/XAqNteH8MB/FqTmh+zl2NyiufOvSH7sKfiTTDrlweiRj86XtIj9lI6OiuXOs3Z6FB+FMbVr0/8ALX9BR7RD9jI6uiuRbUbtusz/AIcVGby5PWeT/vo0vaIfsWdlSZA7iuLM8rdZXP4mml3PVifxNHtRqgztDIg6ug/EU03EA6zRj/gQrjNx9T+dJnPWl7Rj9j5nYm9tl6zx8ehBpp1C0HWZK5Diij2jD2KOsOqWY6zj8j/hTTq1mP8Alrn8D/hXK0UvaMfskjqDrNpn7zH8DTf7atf+mn5VzNFHtGP2UTpP7ctf7sv5D/GkOuW2OElP4D/Gucope0YexidF/btv/wA85P0pDrsOeIpMfhXPUUc7D2UTof7di/55P+lN/t9P+eD/AJisCijnY/ZRN/8At9P+eD/mKP7fT/ng/wCYrAoo52Hsom//AG+n/PB/zFH9vp/zwf8AMVgUUc7D2UTf/t9P+eD/AJij+30/54P+YrAoo52Hsom//b6f88H/ADFH9vp/zwf8xWBRRzsPZRN/+30/54P+YpRr0WOYX/MVz9FHOw9lE6H+3Yv+eT/pS/27b/8APOT9K52ijnYvZROjGuW+eY5B+Apf7ctv7kv5D/Guboo9ow9lE6Ua3antIPqKcNZtD/E4/CuYop+0YeyidSNWtP8AnofyNPGq2Z/5bfof8K5Oij2jF7FHXDUrQnAmH604X1sT/r4/zrj6KftGHsUdmLqA9Jo/++hTxNGekiH8RXE0ZPY/rR7TyF7HzO4DA9CD+NLXD5PqfzNOE0g6SOPxNP2ovYnbUVxi3VwOk8g/4Eaet/dr0nk/E5o9ohexZ2FFcmuq3g6TfmAakXWbsdXDfgKftEL2MjqKK5tdcuR1WM/UGnrr0v8AFFGfpmj2iF7KR0NFYS69/eg/JqlXXov4onH0wafOhezkbFFZa63bHqJF+o/+vUqataN1kK/UGnzIXJLsX6KqLqNo3SdPxyKlW5gb7s0Z/wCBCndCsyaimqwbowP0Ip1AgooopgFFFFABRRRQAUUUUAFFFFABRRRQAUUUUAFFFFABRRRQAUUUUAFFFFABRRRQAVC9zAnDyoCOozUxYLyeg5rj4YWvb4opALMTk9h1rOpPkVzWlSdV2R0jalaL1mB9gCagfWrVegkY+wGP509fBt2VDBZSCMgiM0v/AAht5/dl/wC/Zrj+v0+56Kymr2Kja8g+5C5+pAqB9el/ghQfXJrS/wCENvP7sv8A37NH/CGXv92X/v2aX16HcpZVV/l/Ix31q7P3Si/Rc1E2p3bdZiPpgVu/8Ibe/wB2b/v2aP8AhDb3+7N/37NL67T7lf2bVX2fyObe6uG6zyH/AIEajLu33nc/Umuo/wCENvP7sv8A37NH/CG3n92X/v2aX1un3H/Ztb+X8Ucrk+tFdV/wht5/dl/79mj/AIQ28/uy/wDfs0fWqXcP7Pr/AMv5HK0V1X/CG3n92X/v2aP+ENvP7sv/AH7NH1ql3D+z6/8AL+RytFdV/wAIbef3Zf8Av2aP+ENvP7sv/fs0fWqXcP7Pr/y/kcrRXVf8Ibef3Zf+/Zo/4Q28/uy/9+zR9bp9w/s+v/L+RytFdV/wht5/dl/79mj/AIQ28/uy/wDfs0fW6fcP7Pr/AMv5HK0V1X/CG3n92X/v2aP+ENvP7sv/AH7NH1un3D+z6/8AL+RytFdV/wAIbef3Zf8Av2aP+ENvP7sv/fs0fW6XcP7Pr/y/kcrRXVf8Ibef3Zf+/Zo/4Q28/uy/9+zR9apdw/s+v/L+RytFdV/wht5/dl/79mj/AIQ28/uy/wDfs0fWqX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apdw/s+v/L+RytFdV/wht5/dl/79mj/AIQ28/uy/wDfs0fWqXcP7Pr/AMv5HK0V1X/CG3n92X/v2aP+ENvP7sv/AH7NH1ql3D+z6/8AL+RytFdV/wAIbef3Zf8Av2aP+ENvP7sv/fs0fW6fcP7Pr/y/kcrRXVf8Ibef3Zf+/Zo/4Q28/uy/9+zR9bp9w/s+v/L+RytFdV/wht5/dl/79mj/AIQ28/uy/wDfs0fW6fcP7Pr/AMv5HK0V1X/CG3n92X/v2aP+ENvP7sv/AH7NH1ql3D+z6/8AL+RytFdV/wAIbef3Zf8Av2aP+ENvP7sv/fs0fWqXcP7Pr/y/kcrRXVf8Ibef3Zf+/Zo/4Q28/uy/9+zR9apdw/s+v/L+Rywdh0Yj8TUi3M6/dmkH0Y10v/CG3n92X/v2aP8AhDbz+7L/AN+zR9bp9w/s6t/L+RgJqN2vSZj9eamXWLsdXRvqBWz/AMIbef3Zf+/Zo/4Q28/uy/8Afs0fXaf8wnllV/Z/Iy012cfejjb35FTprw/jgP1Bq7/whl7/AHZf+/Zo/wCENvP7sv8A37NUsdDuT/ZdX+X8iBNctj95ZF/AEfzqdNVs2/5a7fqDR/wht5/dl/79mj/hDbz+7L/37NP6/T7ieVVf5fyJ0vLZ/uzx/nip1YMAVIIPQisHVvD0+nQmSUkEDJV1wSPatDQm3abGP7pK/rXRRrqrscWJwssP8RfoooroOUKKKKACiiigAooooAKKKKACiiigAooooAKKKKAIbttlrM3oh/lXOaFn+0Uz/dNbmstt06b3G2sPQv8AkIr/ALp/lXJivgfoehl/8WPqe/Wv/HpD/uD+QqcdKgtf+PSH/cH8hU46V84j7EKKKKYBRRRQAUUUUAFFFFABRRRQAUUUUAFFFFABRRRQAUUUUAFFFFABRRRQAUUUUAFFFFABRRRQAUUUUAFFFFABRRRQAUUUUAFFFFABRRRQAUUUUAFFFFABRRRQAUUUUAFFFFABRRRQAUUUUAFFFFABRRRQAUUUUAFFFFABkUUUUAFFFFABRRRQAUZoooAKKKKACiiigAyKKKKACiiigDz74of6sf8AXP8ArXG+G2zaOvo+a7L4of6sf9c/61w3hluZ19cNXr5d8LPnc6XvL0N6iiivWPACiiigAooooAKKKKACiiigAooooAKKKKACiiigDK8RNixVf7zisvQv+Qiv+6au+JW+WBPq39KpaF/yEV/3T/KuLE/DL0PSwH8SHqj361/49If9wfyFTjpUFr/x6Q/7g/kKnHSvnkfXhRRRTAKKKKACiiigAooooAKKKKACiiigAooooAKKKKACiiigAooooAKKKKACiiigAooooAKKKKACiiigAooooAKKKKACiiigAooooAKKKKACiiigAooooAKKKKACiiigAooooAKKKKACiiigAooooAKKKKACiiigAooooAKKKKACiiigAooooAKKKKACiiigAooooAKKKKACiiigDz74of6sf9cv61wHh1tt6y/3kI/UGu/+KH+rH/XL+tec6K23UoffI/SvWy/4X6nz2cfEvQ6uiiivXPnwooooAKKKKACiiigAooooAKKKKACiiigAooooA5zxG2byNf7qf1qHQv8AkIr/ALp/lSa427UX/wBkAfpS6F/yEV/3T/KuHE/BI9PBfxIeqPfrX/j0h/3B/IVOOlQWv/HpD/uD+QqcdK+fR9cFFFFMAooooAKKKKACiiigAooooAKKKKACiiigAooooAKKKKACiiigAooooAKKKKACiiigAooooAKKKKACiiigAooooAKKKKACiiigAooooAKKKKACiiigAooooAKKKKACiiigAooooAKKKKACiiigAooooAKKKKACiiigAooooAKKKKACiiigAooooAKKKKACiiigAooooAKKKKAPPvih/qx/1z/rXmenvtvoG9HFemfFD/Vj/rn/AFry2JisqMOzD+detgPg+Z4GbL316Hb0UA5GRRXrnzoUUUUAFFFFABRRRQAUUUUAFFFFABRRRQAUUUZxzQBx+pNvv5z6uan0L/kIr/un+VUpzumkb1Y/zq7oX/IRX/dP8q4K/wDDkerhP4sPU9+tf+PSH/cH8hU46VBa/wDHpD/uD+QqcdK8BH1gUUUUwCiiigAooooAKKKKACiiigAooooAKKKKACiiigAooooAKKKKACiiigAooooAKKKKACiiigAooooAKKKKACiiigAooooAKKKKACiiigAooooAKKKKACiiigAooooAKKKKACiiigAooooAKKKKACiiigAooooAKKKKACiiigAooooAKKKKACiiigAooooAKKKKACiiigAooooA8++KH+rH/XP+teVg4IPpXqnxQ/1Y/wCuf9a8rr1cB8DPBzX+IvQ7W3bdbxN6oD+lSVW0xt9hA3+zj+lWa9dbHzr3CiiimIKKKKACiiigAooooAKKKKACiiigApk7bYJD6KT+lPqvqDbbKdvRTSY1uccTk59ea0NC/wCQin+6f5VnitDQv+Qiv+6f5VwV/wCGz1cJ/Gj6nv1r/wAekP8AuD+QqcdKgtf+PSH/AHB/IVOOleCj6sKKKKYBRRRQAUUUUAFFFFABRRRQAUUUUAFFFFABRRRQAUUUUAFFFFABRRRQAUUUUAFFFFABRRRQAUUUUAFFFFABRRRQAUUUUAFFFFABRRRQAUUUUAFFFFABRRRQAUUUUAFFFFABRRRQAUUUUAFFFFABRRRQAUUUUAFFFFABRRRQAUUUUAFFFFABRRRQAUUUUAFFFFABRRRQAUUUUAeffFD/AFY/65f1ryuvVPih/qx/1y/rXldergPgZ4Ga/wAReh1WhNu06Mf3cj9av1leHGzYsvo5rVr1o7Hz8/iYUUUVRIUUUUAFFFFABRRRQAUUUUAFFFFABVLWTjTpvcAfrV2s3xA2NPI7lwKmWxUfiRzFaGhf8hFf90/yrPrQ0L/kIr/un+VcNf8Ahy9D1ML/ABo+p79a/wDHpD/uD+QqcdKgtf8Aj0h/3B/IVOOleCj6sKKKKYBRRRQAUUUUAFFFFABRRRQAUUUUAFFFFABRRRQAUUUUAFFFFABRRRQAUUUUAFFFFABRRRQAUUUUAFFFFABRRRQAUUUUAFFFFABRRRQAUUUUAFFFFABRRRQAUUUUAFFFFABRRRQAUUUUAFFFFABRRRQAUUUUAFFFFABRRRQAUUUUAFFFFABRRRQAUUUUAFFFFABRRRQAUUUUAeffFD/Vj/rl/WvK69U+KH+rH/XL+teV16uB+BngZr/EXob/AIab91MvoQf0rarA8NN+8mX1AP64rfr1YPQ8Gr8QUUUVZmFFFFABRRRQAUUUUAFFFFABRRRQAVkeJDi1jX+8/wDStesPxMfkgX3J/SonsXT+JGFWhoX/ACEV/wB0/wAqz60NC/5CK/7p/lXHW/hy9D08L/Gj6nv1r/x6Q/7g/kKnHSoLX/j0h/3B/IVOOleAj6sKKKKYBRRRQAUUUUAFFFFABRRRQAUUUUAFFFFABRRRQAUUUUAFFFFABRRRQAUUUUAFFFFABRRRQAUUUUAFFFFABRRRQAUUUUAFFFFABRRRQAUUUUAFFFFABRRRQAUUUUAFFFFABRRRQAUUUUAFFFFABRRRQAUUUUAFFFFABRRRQAUUUUAFFFFABRRRQAUUUUAFFFFABRRRQAUUUUAeffFD/Vj/AK5f1ryuvVPih/qx/wBcv615XXq4H4GeBmv8Rehq+HGxeuP7yH+YrpK5bQWxqSD+8D/Kupr1Kex4Vb4gooorQyCiiigAooooAKKKKACiiigAooooAK5/xK37+Ff9kn9a6Cub8Rtm9QeiVnU2NKXxGVWhoX/IRX/dP8qz60NC/wCQiv8Aun+Vcdf+HL0PSwv8aPqe/Wv/AB6Q/wC4P5Cpx0qC1/49If8AcH8hU46V4KPqwooopgFFFFABRRRQAUUUUAFFFFABRRRQAUUUUAFFFFABRRRQAUUUUAFFFFABRRRQAUUUUAFFFFABRRRQAUUUUAFFFFABRRRQAUUUUAFFFFABRRRQAUUUUAFFFFABRRRQAUUUUAFFFFABRRRQAUUUUAFFFFABRRRQAUUUUAFFFFABRRRQAUUUUAFFFFABRRRQAUUUUAFFFFABRRRQB598UP8AVj/rl/WvK69U+KH+rH/XL+teV16uB+BngZr/ABF6FzRzt1KH6n+VdbXH6acX9uf9sCuwr1Kex4dfcKKKK0MQooooAKKKKACiiigAooooAKKKKACuX1851Fh6KP5V1FcprZzqUvtgfpWdTY1o7lGtDQv+Qiv+6f5Vn1oaF/yEV/3T/KuOv/Dl6Ho4X+NH1PfrX/j0h/3B/IVOOlQWv/HpD/uD+QqcdK8FH1YUUUUwCiiigAooooAKKKKACiiigAooooAKKKKACiiigAooooAKKKKACiiigAooooAKKKKACiiigAooooAKKKKACiiigAooooAKKKKACiiigAooooAKKKKACiiigAooooAKKKKACiiigAooooAKKKKACiiigAooooAKKKKACiiigAooooAKKKKACiiigAooooAKKKKACiiigAooooA8++KH+rH/AFy/rXldeqfFD/Vj/rl/WvK69XA/AzwM1/iL0JbM4u4T6OK7SuIhOJkPTDDn8a7evTpniV9wooorUwCiiigAooooAKKKKACiiigAooooAK5HVjnUZ/8AfIrrq47UTm+nPXLms6mxtR3K9aGhf8hFf90/yrPrQ0L/AJCK/wC6f5Vx1/4cvQ9DC/xo+p79a/8AHpD/ALg/kKnHSoLX/j0h/wBwfyFTjpXgo+rCiiimAUUUUAFFFFABRRRQAUUUUAFFFFABRRRQAUUUUAFFFFABRRRQAUUUUAFFFFABRRRQAUUUUAFFFFABRRRQAUUUUAFFFFABRRRQAUUUUAFFFFABRRRQAUUUUAFFFFABRRRQAUUUUAFFFFABRRRQAUUUUAFFFFABRRRQAUUUUAFFFFABRRRQAUUUUAFFFFABRRRQAUUUUAFFFFAHn3xQ/wBWP+uX9a8rr1T4of6sf9cv615XXq4H4GeBmv8AEXoKv3l+ort1OVB9RXDj7w+tdtCcwxnrlRXpU9zxKw+iiitjAKKKKACiiigAooooAKKKKACiijrSAK4u7ObmU+rH+ddukbt0H4muMlhJlcuf4j/OsqslY6KEW2Vq0NB/5CCnttPNQLCg7VoaPgXowP4TXHWleDPRwtNqrF+Z7ra/8ekP+4P5CpxUNp/x7Q/7g/lU1eGj6gKKKKYBRRRQAUUUUAFFFFABRRRQAUUUUAFFFFABRRRQAUUUUAFFFFABRRRQAUUUUAFFFFABRRRQAUUUUAFFFFABRRRQAUUUUAFFFFABRRRQAUUUUAFFFFABRRRQAUUUUAFFFFABRRRQAUUUUAFFFFABRRRQAUUUUAFFFFABRRRQAUUUUAFFFFABRRRQAUUUUAFFFFABRRRQAUUUUAeffFD/AFY/65f1ryuvVPih/qx/1y/rXldergPgZ4Ga/wARegd67S0INrCfVB/KuLrsrA5soD/sD+VelT3PFrdCeiiitjnCiiigAoooAJOByaQBRShSTgDJqZLZzy5x/Ok5JDUW9iCnpG79B+NW0hVe3PqakxUOp2NY0u7Ky2394/lUqxovQD61JijFQ5NmqgkNPQ1wsn+sf/eP867qQfu2+h/lXCPne31NZVDopDau6R/x+j/dNU/xq7pA/wBNX/dNc9X4GdlD+LH1PdbT/j1h/wBwfyFTVDaf8esP+4P5Cpq8ZH0QUUUUwCiiigAooooAKKKKACiiigAooooAKKKKACiiigAooooAKKKKACiiigAooooAKKKKACiiigAooooAKKKKACiiigAooooAKKKKACiiigAooooAKKKKACiiigAooooAKKKKACiiigAooooAKKKKACiiigAooooAKKKKACiiigAooooAKKKKACiiigAooooAKKKKACiiigAooooA8++KH+rH/XP+teV16p8UPuD/AK5f1ryzBr1MD8DPBzVfvF6CV2GmHNhB/uCuQ2nvXX6SP+JdB/u/1r0qb1PFrLQs0U7b7Ubc9OtbXOaw2ip0tmbrwKsJAqcgZPqah1EjSNNsqxws/J4FWUjVB8o59am205Ii54HHqaylO5tCmkNVVXgDFLipdtG2oubKJHijHtT8UfjRcXKMx7UY9qfil2mi4cpBMP3Mh9FP8q4M5yfrXf3AxBIf9g/yrg6zmzalEZirmlD/AExf901Wq3pf/H2P901hVfuM7KC/eR9T3G0/49Yf9wfyFTVDaf8AHrD/ALg/kKmryEfQBRRRTAKKKKACiiigAooooAKKKKACiiigAooooAKKKKACiiigAooooAKKKKACiiigAooooAKKKKACiiigAooooAKKKKACiiigAooooAKKKKACiiigAooooAKKKKACiiigAooooAKKKKACiiigAooooAKKKKACiiigAooooAKKKKACiiigAooooAKKKKACiiigAooooAKKKKACiiigDz/4nfdH/XL+teX4r1L4lLuKj1j/AK15wIFHXNejg5Wg/U8XMYOVRehUAzXYaHC76ZB8vY8n6mudCADgV2Og86VCPTP8zXdGpqeXUoprUkW1H8R/CpliVRwKmxTliY9B+NU5kxppaIh20oQseOatLAB945qUKFHYAVm6nY0VJ9SsluBy/PtUjbY1yThR3qKe7VOE+Zv0qjK7ynLn6D0pxjKW5MqkYaIu4FGKk5owaVyrEeKMVJg0YNFx2I6Kl2nsM09YWPbAo5gUWyncj/Rpf9w/yrgwOBgV6PcwgW02efkP8q4NUAA6VlOaN6VN21K4jJ7Yq3p8e25Bzzg03ZU9mMTg+xrCpJuLOujBKaPZ7T/j1h/3F/kKmFQWn/HrD/uD+QqevNR7IUUUUwCiiigAooooAKKKKACiiigAooooAKKKKACiiigAooooAKKKKACiiigAooooAKKKKACiiigAooooAKKKKACiiigAooooAKKKKACiiigAooooAKKKKACiiigAooooAKKKKACiiigAooooAKKKKACiiigAooooAKKKKACiiigAooooAKKKKACiiigAooooAKKKKACiiigAooooA4T4iqWkQDk+Wf5154FJ6CvRPiD/AK+P/rn/AFrh12hSMZJ6GuvDu0WedjIqU0Q/ZZvK83Z8nrXX+HYf+JVFuPrx+JrmPMkMezcSnpXW+HSBpUZYgAE4/OumEn1OKpCNtC+sajtTsCoZbpF4UbjU9pd2htJUu0JlOcYz07VpJStexjFwva9ivLcpHwDub0FUppnlPzHC+gpNo+g7UBe1bxikcc6kpMj2ilWMscAc1YSAtyeBU6oFGAMDvVOfYUafck2mkwanWInrwKlWMDj9a5nOx2qm2VliZu3FSLAB159qvXNuYAh3hgw4xUGKhVOZXRo6XK7MjCgdBS4p+BRii4+Ur3Q/0Wb/AHD/ACrz8DgV6HdD/RZv9w/yrz4KcCoky4ITFTWg/fD6GottTWv+uH0NZz+Fm9Je+j2O0/49Yf8AcH8hU9QWn/HpD/uL/Kp64D1AooopjCiiigAooooAKKKKACiiigAooooAKKKKACiiigAooooAKKKKACiiigAooooAKKKKACiiigAooooAKKKKACiiigAooooAKKKKACiiigAooooAKKKKACiiigAooooAKKKKACiiigAooooAKKKKACiiigAooooAKKKKACiiigAooooAKKKKACiiigAooooAKKKKACiiigAooooA4X4gkCeMngeX/WuDaZB05+ld18RvvJ/1z/rXnm012YZJxZ5mNk1NIkadjwoArp/D5LaYm4k/Ma5TafSuw8NxM2mJxjk/zrthZM8ypzSRd20bc1ZEH941KsYXoKtyRkqTKiwk9eBU6xKvQZPvUpwBknFQyP8A3R+NK7ZXJGO4rsF61XkYvx0FKQScmjbVJJENtm7PA0J55U9DUOK0LiQTLsjBZuuMdKplcHB69xXDCTa1PUqQSfujDnjJzjpmnZBQLtG4Hr61JDsWQFxuXuKawG4leFzwKd9bE2drkVFSbaNtVcmxWu/+PWb/AHD/ACrz4AYFei3a/wCizf7h/lXBFozbooXEg6mokzWnHRkGKlth+9/A0zFSQEedjPODxUS2ZrT+JHsNr/x6w/7g/lU1Q2v/AB6w/wC4P5VNXGekFFFFABRRRQAUUUUAFFFFABRRRQAUUUUAFFFFABRRRQAUUUUAFFFFABRRRQAUUUUAFFFFABRRRQAUUUUAFFFFABRRRQAUUUUAFFFFABRRRQAUUUUAFFFFABRRRQAUUUUAFFFFABRRRQAUUUUAFFFFABRRRQAUUUUAFFFFABRRRQAUUUUAFFFFABRRRQAUUUUAFFFFABRRRQAUUUUAcJ8RF3Sxj/pn/WuFEQ7813nxB/18X+5/WuIxXXh37p5+LV5IYFA7V2Hhsf8AErT6n+dciSB1P4V1nh2Q/wBlpgfxHn8a6I7nDUskaxAAqJpAOBzSHJ5JpNtapGDbGEknmkwTUm2jbV3I5bke00bTUm2jbRcXKdFduqurwfeHUjpj3qkxLMWbqeTTlLKCAcA9RTiS+wP0HHHXFcEVynqylzMjxSYp7qoY7DlexpApJxjk9Ku5HKNxRinlSDg9R1FIQAMk4FFxWsQXf/HrN/1zP8jXnZYKvNd9fTH7LMqf3Dz+BrzjBPJ603G+4lNLRDnmJ4XgU+xH+kAn0NRbRVizU+cDjgA0TsosqndzR7Laf8e0P+4P5VOKhtB/osP+4P5CphXnHrhRRRTAKKKKACiiigAooooAKKKKACiiigAooooAKKKKACiiigAooooAKKKKACiiigAooooAKKKKACiiigAooooAKKKKACiiigAooooAKKKKACiiigAooooAKKKKACiiigAooooAKKKKACiiigAooooAKKKKACiiigAooooAKKKKACiiigAooooAKKKKACiiigAooooAKKKKACiiigDhfiEcTx/9c/61wpJNd18Qf9dH/wBc/wCtcXBCZn2rwO5rqoNKLuefik3NJEG3PA5Ndx4Zsp5NJiKxkAk8njvWDDBHEMKMnuTXfeGv+QPB75x+dP27XwkrCJr3mQDSpu7IPxpH0ycDIKNjtmtvmlpe3mV9UpnMyQvEcSIV9+1MwK6dlDjDKCD61m3mnbcvB07r/hWsK99Gc1XCOOsdUZW2l2ipYoXmbbGu4jr7Va/s2fGcpn0rZ1Et2YRoykrpEm33p0ahnAboepqaaExk96ixXNe60OxxcXqLPCIn2htwxTAp7U7jqTUDTkNlOxppO1hScU7jpHC9Tk+lVZGZz6D0p8jGWQtjBPYVe0+1DHfJ0HQVTagrsyUZVJWRmT20r2kxVDjYf5VwKWspIUjH1r2CcAW0oAwNh4/CvNj1PFYutJnZDCxjuyiljjBJz61ZMaIh2joOtTUyT7h+lZSm3udEKcY7I9PtP+PWH/rmP5VNUNr/AMe0P+4P5CpqzNgooooAKKKKACiiigAooooAKKKKACiiigAooooAKKKKACiiigAooooAKKKKACiiigAooooAKKKKACiiigAooooAKKKKACiiigAooooAKKKKACiiigAooooAKKKKACiiigAooooAKKKKACiiigAooooAKKKKACiiigAooooAKKKKACiiigAooooAKKKKACiiigAooooAKKKKACiiigDhviAM3EQ/2P61z1tEIo1XueTXS+OF3X1uD/c/rWAcEjAxVqWljJxXNzDWxn5a7vw5/wAgW2+h/ma4XaK7zQABpFtj+7/U00BoUUUUxBRRRikA1EVM7QBnk4p1OXGeaRsZ4ouCskSMAwweazrqMQ5b+E9K0T6UyWMSIQaIy5WFSHMtNzDdmk9h6UqQk4HU+gqdoyrlQOfSr9tAEUMw+auiVRRWhwwoub1K0NkSAXOPar0aBFCr0FOzRXPKTludsKcYbDJxmGQeqkfpXmrDDEehNelyDMbD1BrzWQYkYejH+dI0Epkv3D9KfTJPuH6UmCPULT/j2h/3B/IVLUVp/wAe0P8AuD+QqWpLCiiigAooooAKKKKACiiigAooooAKKKKACiiigAooooAKKKKACiiigAooooAKKKKACiiigAooooAKKKKACiiigAooooAKKKKACiiigAooooAKKKKACiiigAooooAKKKKACiiigAooooAKKKKACiiigAooooAKKKKACiiigAooooAKKKKACiiigAooooAKKKKACiiigAooooAKKKKAOM8bf8hC3/3P61z1dD42/wCQhb/7n9a57NVEiQV32ij/AIlVt/uCuBzXoOl5Gm2w/wCmY/lTJZaooopiCnoMmmUucdKTGhzgKeKbzRnNRzSCJCxGfaml0E3bUnopcUVJZF5IM249KkpcUUXEkkJRS0UXGJjPHrXmkwxNIPRj/OvTO9eb3a7bqYDpvP8AOi4Fekk+4fpT8Cmyj92fpQxo9PtP+PaH/cH8hUtRWn/HtD/uD+QqWpKCiiigAooooAKKKKACiiigAooooAKKKKACiiigAooooAKKKKACiiigAooooAKKKKACiiigAooooAKKKKACiiigAooooAKKKKACiiigAooooAKKKKACiiigAooooAKKKKACiiigAooooAKKKKACiiigAooooAKKKKACiiigAooooAKKKKACiiigAooooAKKKKACiiigAooooAKKKKAOL8bAm/t8ddn9a53BHUV0njT/AJCNv/uf1rC7c8immS1chGD+Nei2AIsbYHtGv8hXnbLhgR0PWvRrQYtYR1wgH6CqIemhLRRRQIKKKKAFwKY6BwA3QHOKdRTBq5PRRRUF2CiiigLBRRRQFgrzrUwV1C4Xphzx+Nei5rz3W1xq10P+mhoApE1HL9w1JimTD5DTY0en2n/HtD/uD+QqWobT/j1h/wBwfyqapKCiiigAooooAKKKKACiiigAooooAKKKKACiiigAooooAKKKKACiiigAooooAKKKKACiiigAooooAKKKKACiiigAooooAKKKKACiiigAooooAKKKKACiiigAooooAKKKKACiiigAooooAKKKKACiiigAooooAKKKKACiiigAooooAKKKKACiiigAooooAKKKKACiiigAooooAKKKKAON8Z/8hG3/AOuZ/nWHW54z/wCQjb/9cz/OsOgACgsB6kV6JAoWJVPGFAA/CvPoV3TIO5Yfzr0aQYwapMmS6jMU5VJ+lNUZOKnAAFDdiYxuNCCgxjqKfRU3LsiAqQaTFTMMioD1q1qZtWJ6KKKksKTNLTHbAoFewM4FM3seimnRp/E3JP6VMKd7CSbK+8g8jFcN4g41e49zmvQGAPBrgfFKeVrMnZWUH9KNGFnEzaZN/q2+lODDFJP9w0mNHptp/wAesP8AuD+VTVDaf8esP+4P5VNSLCiiigAooooAKKKKACiiigAooooAKKKKACiiigAooooAKKKKACiiigAooooAKKKKACiiigAooooAKKKKACiiigAooooAKKKKACiiigAooooAKKKKACiiigAooooAKKKKACiiigAooooAKKKKACiiigAooooAKKKKACiiigAooooAKKKKACiiigAooooAKKKKACiiigAooooAKKKKAON8Z/8AIRt/+uZ/nWHW54z/AOQjb/8AXM/zrDoAmsl3XkC4zlxx+NekEZrzvSV3anar6yDNeiUANCAHIp1FFABRRRQAVC6/NU1RSHmmiZ7D6KQkAVGXJOFGaYm7EtRSckDsTSZfqVqNnJYAD5s9DTSIlItilpB05pag1QYrivF8YOqAnugNdrXI+MlxewN6of50DOaMY7Go3J2Mp6irNQ3A+XNO5LVj0+0/49of9wfyFS1Daf8AHpD/ANcx/IVNSKCiiigAooooAKKKKACiiigAooooAKKKKACiiigAooooAKKKKACiiigAooooAKKKKACiiigAooooAKKKKACiiigAooooAKKKKACiiigAooooAKKKKACiiigAooooAKKKKACiiigAooooAKKKKACiiigAooooAKKKKACiiigAooooAKKKKACiiigAooooAKKKKACiiigAooooAKKKKAON8Z/8hG3/AOuZ/nWHW54z/wCQjb/9cz/OsOgC/oK7tXth6Nn9K7+uF8Mru1mD0AJ/Su6oAKKKKACiiigAprKGHNOooArn5329h1qZQAMCkjTaM9zT6bZEY9WFMKjduxz60+gjNIqwmaM0zOOtG6nYVx+a5fxoPmtm+orpd1c94zXNrbt/dc/yosFzlM/So5+UPtTsimyn92fpRYLnp1p/x6w/7g/lU1Q2n/HrD/uD+VTUigooooAKKKKACiiigAooooAKKKKACiiigAooooAKKKKACiiigAooooAKKKKACiiigAooooAKKKKACiiigAooooAKKKKACiiigAooooAKKKKACiiigAooooAKKKKACiiigAooooAKKKKACiiigAooooAKKKKACiiigAooooAKKKKACiiigAooooAKKKKACiiigAooooAKKKKACiiigDjfGn/IRt/9z+tYdbfjT/kI23+5/WsSgDa8JJnVN3ohP+fzrtK5Lwav+lzt6Jj9RXW0AFFFBOKACjikLAVy+leMtP1HW72wg37LYhTcH7jvnlQamUlG1yowcrtLY6mikDA/T1pc1RIUUUUAFGaKSgCNuppM05xjntUeatGTuh2RWL4uXdpYb+64rYzWX4kXdo83+zhv1oFc4emyfcP0pc01z8hoZSZ6jaf8esP+4P5VNUNp/wAesP8AuD+QqaoNAooooAKKKKACiiigAooooAKKKKACiiigAooooAKKKKACiiigAooooAKKKKACiiigAooooAKKKKACiiigAooooAKKKKACiiigAooooAKKKKACiiigAooooAKKKKACiiigAooooAKKKKACiiigAooooAKKKKACiiigAooooAKKKKACiiigAooooAKKKKACiiigAooooAKKKKACiiigDgPiYzIFZDtZYsgjtzXK6NrQuMQ3RCTDgN0DfX0Ndb8R7X7a6W/mNGXjwHXqpz1rySdLnTrpbXUlCSE/u5V4SUeoPY+1YVZuEk+h0UoKcWup7h4LXi6c+oAP5109ea/DjXfKtngvW+Vmwsvpj1rv7y8hs7OS6uJAsCKWZu2K1jNS2MpU5KXKW6Rq828EfE+18R+JLrSZYhbSZLWr5yJVHUfWuo8Z+IovDukNcEeZdSfJbwjrI56CiUlFcz2Nq+DrYer7GpG0jA+I/iKdGTw/osm3UrsfvZB/ywj7sfesfQNJVUt9O09cIvJJ6k92PvVDRbCdGlnu287VLxt07jk5zwg9hXp+gaWunW25hmdx8x9PYVwxi68+Zm85Rw8OVb/maNnD5FtHFuLbFC5PU1NmijmvQSsea2OBopuaUGgdxaKKSgYcVXbhiKnJrG1LWLKzZvNmBb+4vJqZVYUlzTdkZVZKKuzRzVLW8HSroMQAUPJOK5q98UzyZW0jEa/3m5P5Vz+p309zBL9ond9yngnA6eleVXz2hB2prmOGWLgvh1K8+qWkPDzAn0XmooNZhup/s8Mb/MCdx/wrjQxIOBwO54FX/DrqdVRd+5tp4HTpWNPMa1WpGOiTZVOvKUkj6GtP+PWH/cH8hU1QWn/HrD/uD+QqcV7p6IUUUUAFFFFABRRRQAUUUUAFFFFABRRRQAUUUUAFFFFABRRRQAUUUUAFFFFABRRRQAUUUUAFFFFABRRRQAUUUUAFFFFABRRRQAUUUUAFFFFABRRRQAUUUUAFFFFABRRRQAUUUUAFFFFABRRRQAUUUUAFFFFABRRRQAUUUUAFFFFABRRRQAUUUUAFFFFABRRRQAUUUUAFFFFABRRRQBxvjP8A5CNv/wBc/wCtczqNjb6hatb3cYeNux6g9iD2NdN40/5CNv8A7n9aw6TV9GCdmYVpp134fsVa53z6Y8h2XAGTGegD+3vWD468S3d3YnSba4zaqcsR1Y+mfSu08aeKYNG8Mw6ZEytdzxkuDg7FJPX3rxWa5RyUDBCfuk9K4505UXzQ2Ps8kwNWcY4upHbb/OxjCS4sL6C6snKXUMgaNl6g5r2HR9Vn8U3g1bVHQ3ECiJIE+7Eccke59a8oKm1zNOPmJ2rjnHua1fBnimHw34ltZrkCSwmYLcL1Cjs1Q5SrNRWyPWzugsZ+8oxvy3SffufSPhXSPJUXlyv71h+7B/hHqfeulPHNQ28yT28csLBonUMpHQjFSV3wgoKyPzarNyldjlOTT8cU1RinU2JEeadmmVVv7+3sLczXUgRB69TROSiry2IcktWXQwIrI1bX7PTsh33y9kXk/jXJ614puLsNHZk28Hdu5H9KZoC22pWMk0g3SR52sxwZPr7V4tXM/aSdPD79ziljed8lL7xNU8Q3l6xCN5ER6BepHuaxWlC8k5Pcnmo7iV5Lh0VeQTnsBVdnSM8/vH/QV83VqVKsm6krnnTlKbvJlgyMw3fcTuWqB50AIjG8njc3T8qgd3kOXOf5U3IHWsr22IujkLhnMzhiThiMfjWl4W/5DCf7p/lWXqciw3c4JxhjWj4OS5n1RZ0hcWyqcyEYGcdq9bBpzqwsdlC7mj6QtP8Aj1h/3B/IVOKgs/8Aj1h/3B/IVPX1h7IUUUUwCiiigAooooAKKKKACiiigAooooAKKKKACiiigAooooAKKKKACiiigAooooAKKKKACiiigAooooAKKKKACiiigAooooAKKKKACiiigAooooAKKKKACiiigAooooAKKKKACiiigAooooAKKKKACiiigAooooAKKKKACiiigAooooAKKKKACiiigAooooAKKKKACiiigAooooA4zxp/yEbf/rn/AFrBOcYHXtW941/5CNv/ANc/61ztxOltH5spwo7epz0o21DroYGpeAodOvX1DV9Ul1F7tAYoJAAYz1znuO1ZE2gW15fx6Rp1ujXLrumk6iGMdzW74s1mV7tCFL3DKI4Ih6+gFd14B8NpomkvJfYe/ul3XMh7DH3R6CuGUnXnyx2R7csZWp01Kc3fornm8Fr4P8Q6BInh8SyvBJ5Mk0gIIYdeO9Y7eCNG1b/iWzn+ztRkwsVwMmN/f2PtXsXh/wAP+F49Iu7fw2lsLZ5S0jQPu2ydznPX2rkvEujvZMUuF3wE5VxkZ+h7GqlGdJ80diKGNnrGMmvmd94J0OTw54btNLlvZL0wLtEsgwSPT6V0OK810DxNc6KEg1d2uNNOAlz1eL0D+o969EgmjuIUlhcPG4BVlOQRW9Oqqi0PNxEJqbc9bk1FFFamJzPiHxJbaUDFERNdHog6L7k1wF7fXOoTma7kLseg7D6Cs7cSzPISzk5JJySabJOei9ewFfFYzMKuKdnpHsfOVcROvvouxZnkBjZAeWBFUY9RvTb/AGa2t5IGYBZJ2OFA9VqZVCAPNyT0WmyStIcseB0A6CuG1tWRaxLJOWUIuQo4J7t7moxTM45qtcXSxg84xS5m9xstPKFGSaqLNPeXItrGF552OAiD9Se1X/Dfh3UfEsoZM21hnmdhy3+6K9Z0Lw9YaBaCKwhCsfvSNy7n1Jr1MDlc8T70tI/mdNLCyqe89EeRjwQbbUzLrbCWYgMIFPyL9fWuh2pHDsjUIgGAFGAK3/F67dQibH3o/wCtYD/dNfV0MNTw8eWCPUpQjDSJ6laf8esP+4v8hU1Q2n/HrD/uL/IVNWp0BRRRQAUUUUAFFFFABRRRQAUUUUAFFFFABRRRQAUUUUAFFFFABRRRQAUUUUAFFFFABRRRQAUUUUAFFFFABRRRQAUUUUAFFFFABRRRQAUUUUAFFFFABRRRQAUUUUAFFFFABRRRQAUUUUAFFFFABRRRQAUUUUAFFFFABRRRQAUUUUAFFFFABRRRQAUUUUAFFFFABRRRQAUUUUAFFFFAHE+O22XkLZACxkkntzXlWta2Jb1Gd8Wcbcj1969E+LbmOzdgcYi6/jXh2nMNV1eAOc2cTgkf3z6fSvHzGvKlJNPSx0UeVJzl0PWfAOktqepvr+oJySVto2/hHTdj1r1MRCS3kjY4DqVJ7jiuf8PqI7SJcYwo4H0reYl7aVIzhihCn0OOK9OlGMIIK1R1JXOa+Hngm28D6Xe2lncy3C3VwbgmXqCe30q7rcSTQSJKodCDkH+lY3wr0bxDoWkahD4rvftlxJdNJC2/dtj7DNbmqEHdzxWkJRtYiV+e9zmr7SXtbKOeL95bMoBJ529jkVmaRqtz4duC1iWuLBjmSzJ5T1MZ/pXTQ6skVtFasQSmdynoRniuW8QwxfNPZnbzuKDsfUV83jMxjQxDhT0t/X3G8K8WuSoem6Nq1nrFmtzYyh0PUdCp9COxrRrkfAmlxRWY1PbtuLtBv28A+5Hr711uQK9+jN1IKT6nLNRUvd2Pn6SYk7RTwrQ7ZN+2UjAGM4FRQgQr5knLH7opm4uxZjya+C2Pl0kiZ5Dgux3EVLIBFDE0kiec+WMQ5KDsTVUsApDcg9qz55lRtluhaRztAGSWPYCld3sFi1eXoTCrkljgAckntiux8F+A5b4x6hr6lYfvR2xPLDsW/wAK0/APgcWnl6lrSB7wjdHEeREPf1NejgDpivo8vyrarX+7/M9PDYPTnqfcRQxJDEscKBEUYCqMAD6U6QZFSYFIRmvoErHpNXVjkfGUR2W0mO5X+tcu4+U13Pi2ENpgYdVcVxUy/uz9Ku5ChY9NtP8Aj1h/3B/KpqitP+PaH/cH8hUtSaBRRRQAUUUUAFFFFABRRRQAUUUUAFFFFABRRRQAUUUUAFFFFABRRRQAUUUUAFFFFABRRRQAUUUUAFFFFABRRRQAUUUUAFFFFABRRRQAUUUUAFFFFABRRRQAUUUUAFFFFABRRRQAUUUUAFFFFABRRRQAUUUUAFFFFABRRRQAUUUUAFFFFABRRRQAUUUUAFFFFABRRRQAUUUUAFFFFAHmvxhgludPlht8ea0OF3dOteNeFtF1Ea1aR3ZjggVwSF7+1e4fExgu0noI/wCtcRodrFfSyiQ8BOCDyDnrXzmc1FCav2MajV0nsekWcgjRQOMcYrRjuh61wKQanbDFrf70HRZRn9af9u1xP4LZ/wASK5Y5v3O1Ymi1rod7JdDHWsq+m3ZxXMNqWttx5Fuv/AiajaTWZ+HnhiB7qMmm83S6h9YoIxfG1xdadf213bq7xspDonJ9jiudfxDcXpEUUE3mNwBtIx9a7y300JN51xK88p7t0/KrYhiDblijVvUKM14mJrwrVHUa1Z5leSqTco7M1PDmtS2Gi2lvJbgtHGAeec1rp4oj/wCWkDj6YNcuSaafWtqeb4qmrRlovISqyWiOBMhkcs3foPSn7gBmoFOBUF1cBFNQeOxby6CgqvLHgAdSewHvXpvw28GmyVNW1eMG8cZijYZ8oep9/wCVY/ws8Jm9mXW9Tj/cqf8ARo26Mf72PSvYQBgV9FlOX7V6vy/zPSweG/5eS+QmMGnZpCOKTIFfQ3PTHZFGRWde6pZ2TAXE6KxwAueSfpVtHV1DDgEZ5pc8b2uSpJuyKevx+ZpFwMchcivP5v8AVGvSrzZJaTLkHKEdfavNJseWy5yRTUkyj060/wCPaH/cH8hUtQ2hH2WHn+AfyFS5HrTAWikyPWlz70AFFJketGR60ALRRn3oyPWgAopMj1oyPWgBaKTI9aMj1oAWikyPWlz70AFFGfejPvQAUUmR60ZHrQAtFJketGR60ALRSZHrRketAC0UmR60ZHrQAtFJketGR60ALRSZHrRketAC0UmR60ZHrQAtFJketGR60ALRSbh6ijI9aAFopMj1oyPWgBaKTI9aMj1oAWikyPWjI9aAFopMj1oyPWgBaKTI9aMj1oAWikyPWjI9aAFopMj1oyPWgBaKTI9aMj1oAWikyPWjI9aAFopMj1oyPWgBaKTI9aMj1oAWikyPWjI9aAFopMj1oyPWgBaKTI9aMj1oAWikyPWjI9aAFopMj1oyPWgBaKTI9aMj1oAWik3D1FG4eo/OgBaKTcv94fnRuHqPzoAWim71/vD86N6+o/OgB1FN3p/eFG9P7w/OlcB1FN3r/eFG9f7wpgOopu4eoo3r/eH50AcB8UP9X/2y/rXFeFwVWdwcHIArtPieQUyDn93z+dcj4dXbZFu7Ma+Wz/416GFbc6S3R54y6duCKdLE8agt0NU7aV42IU4BGCKnZmYYJJr5mXKla2pz6IM0oNMFLUWEOoooHWnYApQKKcB6VSQHmMkoVTS6JZHVtVRJATbRkNL7jriqF1ISdq8sxwB6ntXb+H7MadYImP3r/NIff0rplNR1POow55a7I7iPxBNDCkNrDFFEihVUdAKdFrt5LPGjShVZgDgdBXLy3KRRl5XCIvUmuev9fknby7PKKTjd3b6eldtLGYqq17zsvkjtr46NBXk9ex3/AIk8QnS714PtckhUA7Vxnp3rOtJvEuvqzW7va2u3dvbOWHtXO6Vpp/4+L3LufmCk5/Emut03V5LPzAxd0ZNoXOAvoRW6x1P21pt29TGn7bEvmqvlj2X6sisNFltJBN5E01x3lk5Ofb0rda1uBpgnxcG5LY2ZPT1rmJtWltkLSXUq+g3HJrK1LxZqF1apbRStFEpyXBO9vqaijiKMuZvmehvLE0MLHlS+SN+41i1sZmW+klyAcoh+Yn39K82n1bUxqDPawuIw5KoQTuGe9aCRFx5s77UJ5duSx9vWnSTGLKQoYx3LcMamnVlT1X/BPNqZhVk77Ia3i7U4RieLaeyqzE//AFqrN451EH/VgD3dqJHCgs5496v6RpIvZo5b5DHZZyQAN7j29K6XmtW+rHSxuIqyUYmd/wAJ1qGyR/KykYLOVZjtHcmudvPjSySbbW2klXpvMhA+or1aK1srVZIrO3RIGJBUgEsPc968Q+KXgmDR7r+0tOjxYXDfOg6Qv/hXVhM0VSfs5Sd/wO9yq043crjh8btbLsosbfCnj9+2SK67wn8S7zxDZyoluY9RjkUGMOxUqTjcK8JltkV1bnB4Ndb8MpTp/jOy2TPGlwTCxGOh5H8q9WpiOWLlcqjjGqictj6Dtr+6jkkS/nKsMFTGzYIxS32o3CWUk9rM7mPlg7Ece1Lqls73A+xXZEYUAh0wc96jhhuUs51knjkmYjYCpx+Ncn9r0OZw5vn8j0HVi2UYPEVyY1abIYjJAc8Vn3fi+8ikYRDKg8Euc1avotREDKUt8MMZUAGuUl067eUJ5ROT29K4XmM5O0J3+48/F4pxfLBmxL42v0VflG5ucbzwKhfx1qKqTsTj/basC6tpzKxMMgA4HHas+9jkVAuxwWO0cU/rtb+Y4HjKrdlI9R8M69canp32i7l8lyxCqrnp61sG7IGTdPj13n/GuEgh+x20cCgkIoXOOp70xnJ6t+FbRziUFyuN36nswm1FX3OrvfEIhJWGWWVh33HH86oHxNeds4/3zWDxRXJUzOvN3TsP2jN3/hJrz/Lmj/hJrz/LmsLFFQsfiP5vyDnkbv8Awk15/lzR/wAJNef5c1hUcUfX8R/MHPI3f+EmvP8ALmj/AISa8/y5rCwKMCj6/iP5g55G7/wk15/lzR/wk15/lzWFRxR9fxH8wc8jd/4Sa8/y5o/4Sa8/y5rC4o4o+v4j+YOeRu/8JNef5c0f8JNe/wCXNYVFH1/EfzC55G7/AMJNe5/+zNH/AAk976/+PmsKil/aGI/m/IOdm7/wk17/AJc0f8JPe+v/AI+awqKazDEfzD55G7/wk156/wDj5o/4Se99f/HzWFRQ8wxH8wc8jd/4Sa9/y5o/4Sa8/wAuawqKP7QxH8wc0jd/4Sa9/wAuaP8AhJr3/LmsKij6/iP5he0kbv8Awk15/lzR/wAJNeev/j5rCoo+v4j+YOdm7/wk156/+Pmj/hJrz/LmsKih5hiP5g5pG7/wk156/wDj5o/4Sa89f/HzWFRS/tDEfzfkPnkbv/CTXn+XNH/CTXn+XNYVHFP6/iP5g55G7/wk15/lzR/wk15/lzWFxRxR9fxH8wc8jd/4Sa8/y5o/4Sa8/wAuawqOKPr+I/mDnkbv/CTXn+XNH/CTXn+XNYXFFH1/EfzBzyN3/hJrz/Lmj/hJrz/LmsKij6/iP5g55G7/AMJNef5c0f8ACTXn+XNYWKMe1H1/EfzBzyN3/hJrz/Lmj/hJrz/LmsLHtRj2o+v4j+YOeRu/8JNef5c0f8JNef5c1hYFHFH1/EfzBzyN3/hJrz/Lmj/hJrz/AC5rCxRR9fxH8wc8jd/4Sa8/y5o/4Sa89f8Ax81hc0Uvr+I/mFzyN3/hJrz1/wDHzQfE17/lzWFRzT/tDEfzfkHOzd/4Sa9/y5o/4Sa9z14/3zWHg04I56KaP7QxH835BzyNr/hJr31/8eNH/CTXuev/AI8axxBIeiGni0lP8Jpf2jX/AJg9o+5q/wDCT3v94/8AfRpR4mvf7x/76NZi2Ep6ipV02Q9qX9pVv5vyD2j7l4+J73+8f++jQPE17j7x/M1VGluakXSj3pPNK38we0fcnHia9/vH8zS/8JNeH+I/maaukjvUi6UncVP9rVv5g9oxh8TXv94/maX/AISW+7E/masJpsY7VKthEP4aTzet/N+Qvaspf8JFf9t5/E04eINRI4D/AJmtBbWIdFFSCJB0UVLzev3D2jMS9vtQv4tkiHae/JrT0qEw2SIww3cVbVQO2KdXFiMVUxDvNkyk5bghIII5qwDUKcU4NXG2Q2S0ZpgajdSuIk4pc1FupQ1O40iUNTg1Q7qcGqkxnmfh23+1akZnGY4fmx6ntXWXV7FaQtLO21B+ZPoKxNNMWmaT5s5CZ+Zj3z2Fc5qGpPqM5kkO2FeFT2rpoYeWJnf7KPKnXVCFluzR1HVZb+Tc+VhH3UFbmg2HlKLi5H7wjKqf4R6/WsTw5Z/aZPtMwzEh+UHoT611RlCgljgDvWuMrqn+4pfMxwtHnft6urLweqd5qQiysXzv69hVC5vHkysZwnr3NVY0aV9qDLH/ADzXNSoN6yNK+Nfw0/vFkkknk3OS7noKnEaW4DT/ADydk7D60FktgVjIeXu/YfSqrMSSScnua7FaJ57ffVkj3LfaI5pI/OCHITOAPTFQ3d7LcTtJON1xI3CJzj0FVb28SBOWC+5q1od5ZId6iWadurheB7ColzWvFNmtKDq+70NPStKCkT33zydVQ9F+vqa299UknDgEcE9j1qTcR1rzqkp399Hs0owpxtEsh6r6law6lYT2d0oeGZSpB5wexH403caXdUqo4u5pe+h85a/pcumahd2M4+aFiAfUdj+VR6TMYb6yuB96ORG/WvSPi7poY2mpIvJ/cyH+RNeYwqV3r3Vsivs8LXWJoKT36nmVFySaPqFZxIiMDwyhv0Bpd5rK0mYyaTYvnloUyfwFW1Yk4r42TtLlPS5/duN1CXCfXistW2pLL3A2j61NqEuXIHIFU7lgsMUQI3HLH+lejSVkeJWm5TciCoLZPtOsW0R5UPuI9hUpOAak8MIZdTnlI4RQo+tKpK0bkYePPUSOsZVbkqDnsQKjaCJusSH/AICKmorkTaPpLlVrG2bkwp+VRnTLM/8ALAfhmr1Np80l1C5nto9mT9wj6GmNolofumQfj/8AWrU5paftJdwuYzaDCeksg/AGo20Afwzn8RW7RVe1muoXOfOgv/DOPxFMOgzZ4mjx9DXQ06n7aY+ZnNHQ7jtJGfzpp0W6HQofxrp6KPbyFc5U6Ndj+BD/AMCFNOk3Y6x5/EV1lCLubA5p+3kO5yB0y7Bx5JNNNhdDrC/5V3C2478VKsKAjIz7Vcak30GrnAGznHWNx+FNNrMP+WZH4V6KUjPHloPoKaY4gMsiflWnOyrM878iX+4aPs83/PM/lXcyOhOERAPXFRFQeoqPb2JbOK8mX+4aPJk/uH8q7Pyk/uigRoOQtL6x5CucX5Un90/lTdjf3TXbGNCclQaTyY/7g/Kj6x5Bc4rafQ0bT6Gu2EMXeNPyqT7LEy5CoR9BTVe/Qd2cJg+lGD6V3TWKhd3lR4+gqP7PF/zzT8qHXt0C5xOD6UYPpXa+RF/zzT8qXyIf+eafkKX1hCucTg0u0+ldsIYv+eafkKPKj/55p+Qo+sLsFziMH0pdp7A12vlR/wDPNfyFKI0HREH4Cj6x5Bc4nafQ/lRtb+6fyNdvsT+6Pypdo9B+Qo+seQcxxGx/7r/kaPLf+4/5Gu32j0FOpfWPIOY4cRSHpG5/A09Lac8+S5B9jXa01jgZo+sPsFzlYbOXd81rI3pxR9guSSVtnA9xXTGQ0nmVbxLtaw+c5wabdnpD+dH9mXecbEB92FddLeRNb7FjAb1qsqhjuYc9qUsQ1sPmXU59NLvAuNsY/EUf2Lck8tGPxrpaKl4mbJ5mc3/Yk/eWMfgacNDlxzMmfYGugIBFQuSpwal4iYnJmONCPecflTxocY+9OT7YFaW6jcOuazdefcXOyiujW4+88hqQaTaDs5+pq2CxG4K5UdTg4/Om7x/9ek6sw5mQLptqv/LPP1pbe1tXkZFi+71J9a0UEH2QszYl7CmwqAmQPvcmhSd9w1RGtnAOkY/KnfZov7gqaii7AjEKDoopfKT0p9FAELqoPSmjA7U+RSzALUiQgfe5rJt30EQjnoOamSIkZNSqoUcDFLSTfcBnlijZ70+incdxnlikKVJXP+J7m/s5YJLW4McDDaRsUjf15yO49PSurB4aeLrKjBpN7XInNQi5Pobmw01lK+9co2r6pqd4senObUsOI2VT0HJJIP0/KmRa/fwwzRTM0kz/ACrIyKDERw2QAP8A9deouHsY/dVuayfLfVJu2pm8TTSu3prr6GzqusQ6bIiSRyOWG75ccD8a0YnEkSuucMAwz71xWoTX0kVtJeypJvRpYy8CFgMjGfl6Hr+NWxqWoadcxm8ka4i2B/LRFXcpHG3gcg+/arnkNdwXs3FvXq9eXe36bG08TR5IpJqS3frt6eZ12aM1xseqaqYp7jzVMYwpBQYQseNvGTj3zUA1fUhz9tcLuK5KxdQM9MZqY8NYuTa5oqztv1te2xzvEwSv5X+Xc6W+12GyvRbSRyM3GWXGBn8a1t3vXDXl/Jc31rcMkIISJtvlqck8nkjP611uoTvbWFzOgBaKJnAPQkAmuLHZfPCxpJqzn/wF+Z2Sq0ppKmmmt/N76fIubqUMK4YalqzRySrdSmOPbvYJEAuTgdRmny61fNbQhbgo4Zwzqi5cAKR1GP4j0rtfDeMUuRSi3ez12dr66djkWLg1fXa/yO2ye1JuIrh21bVoWQy3EgyglVWSPDKenQZ7fWu0R9yK2MZGa4MdltXBRjObTUr2ad9jWnWU7rseSa3qp1G88iE4tozhR6nuTUFohu7qK3h6E4z7dzWUj+VDn+J+nsK6rwfbbYnu3HzP8sefTua9Wqo4ShaC1X5ngP35XmdRDstYEjQbUUYAqGWVpDyeOwpXjlL4KHd6YojhZ3Kn5Qv3iegrxqWH5feluVWrSn7q2EhiaVtq8Y6k9BUkkojUxQdP4n7k0k0w2eXF8qDqe7Gq59+ldF7bGF7bCnA+lZ+oXywqQDz2p9xOWcRRDLH9Pc1lwW5vb3CncinAbsfU06ceeVhwg5PyFsbJ9Rm8644iB/D8Peumto0hCpEoUE4A7k+9V0KRqEj4RRx/jVvTyTmY9+FHt61WJxCow907aUVflR5f4w8datHf3Nlp4FmsDlS2Mux/pUfg7xvrS61Z219dfabWeQIwccjPGQax/HsYHirVMDguD+lV/C1uZvEWmKvXzlP5HJr2vZUp4W7itV+h0KVnofQ5fBpN9Qs3zGk3e9fC3OjmM/xdarfeG76IjLLHvX2I5rwwL+/f3UE17/cASW8yHo0ZU/ka8Kki23rJjnJX9a+jySq3CcGcWKsmme46ASNCsAe0K/yrURiEZgMnoAOpNRaNNb2+iW8Eke6QRKM/hXReEtNe71CGQIDFC2593TPYfWvOw2HeIxCjHqzqknKKhHdmOfDmoJLbTX8DJaSSDeV5KDPcV6FeeE9JurIwpAqMVAEi9Rxwc1uzCJkZJcbCMEHoRVGa7h061Mc0gAHEZPORX2tLA4fCQbm9H3O+hl8IXile5gah4D0uXTTFBGyTqh2yKeScV55otjPpjSQ3sRiuDIdyt19q9stLmO5iR42DqRnI6V5v4+ki/t7MLAuqAOB2NeTnuGpQoRq07LVfMzr4anSaqRVmiCiq9rOJk/2h1FWK+aTurgndXCiiigYUUUUAFFFFABRRRQAUUUUAFTW6/Iz9MYA+tUru4jtLWS4mbbHGpZj7V59P4/v/AO0A1tFGtkDxGwyWHqT61tRpuTuexleSYrM+Z0Four0XoenSXdvE4WW4hRj0DuAfyqXeOx3A9CDkYr59vLt7+8uLiRmZ5HLck5Az0FdBpvjO+07SorK1wzxuSZJOcDsorrdFo+mxPBNeFOMqM7ye62sexbxUE8hJ21zvhXxOmtW8olj8u6gXc6jow9RWtZXH2q1Sf++MgVy1brQ+QxmCr4SUqdZWcXYsUUUVicAUUUUgCiiigBM05XKg0lRTNhM1UXZjTsSmbPBPFAOeRVWJXlYKoJyavToIpPKHVQMn3rRwfLzBcjxzQaWkPSshCZpabTqACiiikAUUUUAFFFFABTWAPBp1FMCPylprQjB2nBqaigDHSW6+3iF4cIT9/titiiihiSsFFFFIYVDcD5M+lTVBdf6r8f6UPYCtnJAHJPAA9a6NPCl4bEXJdfMIDeTjnHpn1rP8M6Y+p6gqo2xYsOx69+BXqTHYoyCcDtXtZRlkMVCVSqtOhpSpqSvIpadDayadGsUKCNkwVwOOOhpU0mxFp5At4zF6YBqteahb6ejPnIkOQg4IPfil0fVIb2DKNhlO1g3XNfTJ4Z1Pq+jkltbodnspcnPbQ4LX9NfS78xNgxtlkI9M9KqQSgDafwrovH91E93BAv8ArkUsx9Ae1cnk54r4XH040MTKFPZM4ZpKWho5pajhUx26u33nbAHtUlZ69SQooqJm/fIvbvSbsBYVQufX1p1FFZiCiiigAooooAKwfF1yiWS23BklIbn+FQc5/p+db1Ur3S7O+mWW6hLuBt++wGM5wQDg125fWpUMRGrWTajrp+BFROUWo7nK+Hb6Ozvy1yPKjkTaWkGCncH6Ef0qjqE4ur24mVGVZ23DA4UcAE+hOPzNdtfaPY30pkuYN7kAEh2XIHrgjNLDpFjDbzQJB+7mxvBdiTjpyTmvo4cQ4aNd4vkftJJJ7W31tr22OZ4VuCpX91ff5ficprd2l6tnKgVW8hlZB/CQQCMenp7U7W7pZzZRQIZDDEq/IMlmIHyj1xVfUrRV1KaOzspYyoMeAXkaTnhuegxXV6XotnZCCVIdtwiYJLscEjB4JxXXXxuHy+jQqJNtKTirrS+17PYXJKq5p9bX+S1sc9Y6nDBotxbPHHKzuCqt0cN3+o/wrIQASK5ZTKsjbRsJKAdOSMEV3D6BpjyF2tQSST99sDPoM4H4Un/CP6b/AM8H/wC/z/41z0c+wNOc5qEvfd2tGnpqtX367jlQqOKSa0X9P7uhyl9P9pu45yqoXSIlV6D6Vvalq9nc2moWsZfzfIlAyvBIU5/kaxZhNfaiPLtHiJKRiIAnYF45OBiusj0awjuGnW3HmNuzuYkHdnPBOO5rDO5UqcMOpLVLZNO2vXX+tTqwnsn7V1E7vb1st79DlNNvorK3vQ6q8smwJGykhuuc8ds1HqN19rhtj5CQmMyoRGMKeEOR+ddV/wAI/pv/ADwf/v8AP/jUkmiae8McTW/yR524dgecZyQcnoOtaPO8AsT9ajCXM5Xe38trLX8zlVCp7P2TataxyOsj5rT/AK8I/wCtdpCD5Mf+6P5VDc6NY3Pl+dAT5aCNcOwwo6Dg81e2jAAGAK8XH4+nicNSoQTvC9/m7nRCHLOUu9vwR5Dp3grxDf3p8/RdTt7dTgl7SRSR6AEV20Xh/VLWFIodHv8AYowoFs/6nFFFeziMPGpKzbOCWEg3uzvLDSbg+Hts1rKl8EwCYWyo/uj3rj7nSdVOUj0q/EYPa3ckn8qKKK+FhJI2r4aDSXYibQdXUAnS77BGeIGP58cVTutH1rG2PR9SY/8AXrJj+VFFc0sDTXV/18jn+pU79Svd+Hdat7Py4tJ1J7i44d1tXIQemccVNZ+HNXtrXaukX4ZuD/oz8D8qKKujg4Qho2dLwsFoh0mg6ywWNdK1ABjgn7M+APyrVTRdTUKq6ZfBVAA/0dv8KKK48Vl9ObV2/wAP8iqGHikzyHxl4Q8S3XiG/mg8O6xJGzjayWMpBHqDtrQ8AeCtfh8QRz3mhapDHChIMlnIoJ7YJWiivZq0IrC8l+g/q8b7ns6aFILEk2F6ZyOnktnP5VjnR9Uyf+JZff8AgO3+FFFfPzy2k0tX/XyOmVGLEOj6rtP/ABLL7of+WDen0rypPBniKXXlLaBq6xGXlzZyAYznOdtFFd2BwUKSlyt6nJXw8XY9Ri0vVzeRw/2RfiMYBc27gAY9cV3fgyW4spZrW7sL2Pe25ZDA236E44oorTL8JDD1VOF7m0KfJUUkzsiC64KAj3rn9T0CS9vN6SlE242nkD6UUV9HXoU68OSqro9enOUHzR3IjIuhWBigs766uB91Y4XdSfXIGAK4hdK1LULuWW8s75JZGLFjA+Pp0oorwsxoRrzjTn8Mdl0OCo3Wl7zNWw8IXizgyBgnrgg/lU2oaPd29xthtp5I+xVCf6UUVFXKsPClaNy1RjFaFb+zL7/nxuv+/Tf4Uf2Zf/8APldf9+W/woorg/s6l3Y/ZoP7Mv8A/nyuv+/Lf4Uf2Zf/APPldf8Aflv8KKKP7Opd2Hs0H9mX/wDz5XX/AH5b/Cj+zL//AJ8rr/vy3+FFFH9nUu7D2aD+zL//AJ8rr/vy3+FH9mX/APz5XX/flv8ACiij+zqXdh7NB/Zl/wD8+V1/35b/AArO1a31a2a0Ntpl5KjyYl227sVXGc9OKKK2o5dRctbi9mrpf1uclq58WzvcRjQNRks5QVMX2KQ5X6461x0fhbxHvYf8I9rO0Hgmyl6f980UV1UsDTUXa5+p4HGfU4ctCEYryT1/EjTwp4ljaXHh3WCByP8AQpOf/Hafb+EvEax7m8P6xubk/wChS5/9Booq3hIW6nYs7xHZfc/8zoPBWgeI7PVVkfRtUghb5XElpIAR78V6XbaTeRR7EsLpVBOB5LDH6UUVx18BTk93/XyPheJcRLE4hTno7dOpL/Zl/wD8+V1/35b/AAo/sy//AOfK6/78t/hRRWH9nUu7Pm/ZoP7Mv/8Anyuv+/Lf4Uf2Zf8A/Pldf9+W/wAKKKP7Opd2Hs0H9mX/APz5XX/flv8ACj+zL/8A58rr/vy3+FFFH9nUu7D2aD+zL/8A58rr/v03+FEdpexTgPpV1LGeD+5bj6cUUVUcBTi7pv8Ar5B7NHUaTo9uqeaLeVGP8EikEfpWH4g0y8hvDJbWc0yN18tCf6UUV7GIwVKdBRtb0LlBWMK+XWILZ5IdFvZXHRBC+T+lSwQapLHGzaVeqSASDC+Rx9KKK8t5dSUOu/8AXQ5ow97cuf2bff8APjdf9+m/wo/sy/8A+fK6/wC/Lf4UUVj/AGdS7s29mg/sy/8A+fK6/wC/Lf4Uf2Zf/wDPldf9+W/wooo/s6l3YezQf2Zf/wDPldf9+W/wo/sy/wD+fK6/78t/hRRR/Z1Luw9mg/sy/wD+fK6/78t/hR/Zl/8A8+V1/wB+W/wooo/s6l3YezQf2Zf/APPldf8Aflv8KP7Mv/8Anyuv+/Lf4UUUf2dS7sPZoP7Mv/8Anyuv+/Lf4Uf2Zf8A/Pldf9+W/wAKKKP7Opd2Hs0H9mX/APz5XX/flv8ACj+zL/8A58rr/vy3+FFFH9nUu7D2aD+zL/8A58rr/vy3+FH9mX//AD5XX/flv8KKKP7Opd2Hs0H9mX//AD5XX/flv8KiutM1DySBYXTH2hY/0oooeXUrbsTpoteGX1LSL1mbSr1opAA2IWyPccV3sN2JlDBZ1z2aFgR+lFFevlblQj7JO68zSmuXRFDUdNt9SlWSUTApkZCMD+HFZ7Tro6tHp+mXlwzZKsIGwD7nFFFdWKfs4upDST69TWc5cqjfQ5V7XU7m9kuL3Trx2kOTiFuPpxW1p3hpJcSbJ0HdJIyp/lRRXkYPAUpzfPr11MIwV9STxFpEsccX2S3lkCDAEaEn+Vc+1tqiqSNLuyQDgeQ3P6UUUY3AUnVuroU6aKVpNqLW4kvtMubNi5UCWNlz7jIq5HFlhI/3uw9KKK8bH0Y0a0ox2MLW0JqKKK4gCiiigAooooAKKKKACiiigAooooAKKKKACiiigBKWiigQUUUUDP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4" name="AutoShape 6" descr="data:image/jpeg;base64,/9j/4AAQSkZJRgABAQEAYABgAAD/4RGiRXhpZgAATU0AKgAAAAgACAE7AAIAAAAZAAAIekdGAAMAAAABAAUAAEdJAAMAAAABAGMAAIKYAAIAAAAZAAAIlIdpAAQAAAABAAAIrpydAAEAAAAyAAAQzpyeAAEAAACaAAARAOocAAcAAAgMAAAAb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h0dHBzOi8vdGFvYW5ob25saW5lLmNvbQAAaHR0cHM6Ly90YW9hbmhvbmxpbmUuY29tAAAAAeocAAcAAAgMAAAIw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0AHQAcABzADoALwAvAHQAYQBvAGEAbgBoAG8AbgBsAGkAbgBlAC4AYwBvAG0AAABoAGkAbgBoACAAbgBlAG4AIABwAG8AdwBlAHIAcABvAGkAbgB0ADsAaABpAG4AaAAgAG4AZQBuACAAcABvAHcAZQByAHAAbwBpAG4AdAAgAGQAZQBwADsAaABpAG4AaAAgAG4AZQBuACAAcABvAHcAZQByAHAAbwBpAG4AdAAgAGMAaABvACAAbQBhAHkAIAB0AGkAbgBoAAAA/+EOaGh0dHA6Ly9ucy5hZG9iZS5jb20veGFwLzEuMC8APD94cGFja2V0IGJlZ2luPSfvu78nIGlkPSdXNU0wTXBDZWhpSHpyZVN6TlRjemtjOWQnPz4NCjx4OnhtcG1ldGEgeG1sbnM6eD0iYWRvYmU6bnM6bWV0YS8iPjxyZGY6UkRGIHhtbG5zOnJkZj0iaHR0cDovL3d3dy53My5vcmcvMTk5OS8wMi8yMi1yZGYtc3ludGF4LW5zIyI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mNyZWF0b3I+PHJkZjpTZXEgeG1sbnM6cmRmPSJodHRwOi8vd3d3LnczLm9yZy8xOTk5LzAyLzIyLXJkZi1zeW50YXgtbnMjIj48cmRmOmxpPmh0dHBzOi8vdGFvYW5ob25saW5lLmNvbTwvcmRmOmxpPjwvcmRmOlNlcT4NCgkJCTwvZGM6Y3JlYXRvcj48ZGM6cmlnaHRzPjxyZGY6QWx0IHhtbG5zOnJkZj0iaHR0cDovL3d3dy53My5vcmcvMTk5OS8wMi8yMi1yZGYtc3ludGF4LW5zIyI+PHJkZjpsaSB4bWw6bGFuZz0ieC1kZWZhdWx0Ij5odHRwczovL3Rhb2FuaG9ubGluZS5jb208L3JkZjpsaT48L3JkZjpBbHQ+DQoJCQk8L2RjOnJpZ2h0cz48ZGM6c3ViamVjdD48cmRmOkJhZyB4bWxuczpyZGY9Imh0dHA6Ly93d3cudzMub3JnLzE5OTkvMDIvMjItcmRmLXN5bnRheC1ucyMiPjxyZGY6bGk+aGluaCBuZW4gcG93ZXJwb2ludDwvcmRmOmxpPjxyZGY6bGk+aGluaCBuZW4gcG93ZXJwb2ludCBkZXA8L3JkZjpsaT48cmRmOmxpPmhpbmggbmVuIHBvd2VycG9pbnQgY2hvIG1heSB0aW5oPC9yZGY6bGk+PC9yZGY6QmFnPg0KCQkJPC9kYzpzdWJqZWN0PjwvcmRmOkRlc2NyaXB0aW9uPjxyZGY6RGVzY3JpcHRpb24gcmRmOmFib3V0PSJ1dWlkOmZhZjViZGQ1LWJhM2QtMTFkYS1hZDMxLWQzM2Q3NTE4MmYxYiIgeG1sbnM6eG1wPSJodHRwOi8vbnMuYWRvYmUuY29tL3hhcC8xLjAvIj48eG1wOlJhdGluZz41PC94bXA6UmF0aW5nPjwvcmRmOkRlc2NyaXB0aW9uPjxyZGY6RGVzY3JpcHRpb24gcmRmOmFib3V0PSJ1dWlkOmZhZjViZGQ1LWJhM2QtMTFkYS1hZDMxLWQzM2Q3NTE4MmYxYiIgeG1sbnM6TWljcm9zb2Z0UGhvdG89Imh0dHA6Ly9ucy5taWNyb3NvZnQuY29tL3Bob3RvLzEuMC8iPjxNaWNyb3NvZnRQaG90bzpSYXRpbmc+OTk8L01pY3Jvc29mdFBob3RvOlJhdGluZz48TWljcm9zb2Z0UGhvdG86TGFzdEtleXdvcmRYTVA+PHJkZjpCYWcgeG1sbnM6cmRmPSJodHRwOi8vd3d3LnczLm9yZy8xOTk5LzAyLzIyLXJkZi1zeW50YXgtbnMjIj48cmRmOmxpPmhpbmggbmVuIHBvd2VycG9pbnQ8L3JkZjpsaT48cmRmOmxpPmhpbmggbmVuIHBvd2VycG9pbnQgZGVwPC9yZGY6bGk+PHJkZjpsaT5oaW5oIG5lbiBwb3dlcnBvaW50IGNobyBtYXkgdGluaDwvcmRmOmxpPjwvcmRmOkJhZz4NCgkJCTwvTWljcm9zb2Z0UGhvdG86TGFzdEtleXdvcmRYTVA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GBAUGBQQGBgUGBwcGCAoQCgoJCQoUDg8MEBcUGBgXFBYWGh0lHxobIxwWFiAsICMmJykqKRkfLTAtKDAlKCko/9sAQwEHBwcKCAoTCgoTKBoWGigoKCgoKCgoKCgoKCgoKCgoKCgoKCgoKCgoKCgoKCgoKCgoKCgoKCgoKCgoKCgoKCgo/8AAEQgCWAMg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Nooor60/P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pCwA5IFK4C0VG08S/eljH1YVE1/ar1mT+dF0OzLNFUW1WzH/AC2zjsAf8KibWrQdPMb6ClzIfJLsadFY512D+GKQ/XAqNteH8MB/FqTmh+zl2NyiufOvSH7sKfiTTDrlweiRj86XtIj9lI6OiuXOs3Z6FB+FMbVr0/8ALX9BR7RD9jI6uiuRbUbtusz/AIcVGby5PWeT/vo0vaIfsWdlSZA7iuLM8rdZXP4mml3PVifxNHtRqgztDIg6ug/EU03EA6zRj/gQrjNx9T+dJnPWl7Rj9j5nYm9tl6zx8ehBpp1C0HWZK5Diij2jD2KOsOqWY6zj8j/hTTq1mP8Alrn8D/hXK0UvaMfskjqDrNpn7zH8DTf7atf+mn5VzNFHtGP2UTpP7ctf7sv5D/GkOuW2OElP4D/Gucope0YexidF/btv/wA85P0pDrsOeIpMfhXPUUc7D2UTof7di/55P+lN/t9P+eD/AJisCijnY/ZRN/8At9P+eD/mKP7fT/ng/wCYrAoo52Hsom//AG+n/PB/zFH9vp/zwf8AMVgUUc7D2UTf/t9P+eD/AJij+30/54P+YrAoo52Hsom//b6f88H/ADFH9vp/zwf8xWBRRzsPZRN/+30/54P+YpRr0WOYX/MVz9FHOw9lE6H+3Yv+eT/pS/27b/8APOT9K52ijnYvZROjGuW+eY5B+Apf7ctv7kv5D/Guboo9ow9lE6Ua3antIPqKcNZtD/E4/CuYop+0YeyidSNWtP8AnofyNPGq2Z/5bfof8K5Oij2jF7FHXDUrQnAmH604X1sT/r4/zrj6KftGHsUdmLqA9Jo/++hTxNGekiH8RXE0ZPY/rR7TyF7HzO4DA9CD+NLXD5PqfzNOE0g6SOPxNP2ovYnbUVxi3VwOk8g/4Eaet/dr0nk/E5o9ohexZ2FFcmuq3g6TfmAakXWbsdXDfgKftEL2MjqKK5tdcuR1WM/UGnrr0v8AFFGfpmj2iF7KR0NFYS69/eg/JqlXXov4onH0wafOhezkbFFZa63bHqJF+o/+vUqataN1kK/UGnzIXJLsX6KqLqNo3SdPxyKlW5gb7s0Z/wCBCndCsyaimqwbowP0Ip1AgooopgFFFFABRRRQAUUUUAFFFFABRRRQAUUUUAFFFFABRRRQAUUUUAFFFFABRRRQAVC9zAnDyoCOozUxYLyeg5rj4YWvb4opALMTk9h1rOpPkVzWlSdV2R0jalaL1mB9gCagfWrVegkY+wGP509fBt2VDBZSCMgiM0v/AAht5/dl/wC/Zrj+v0+56Kymr2Kja8g+5C5+pAqB9el/ghQfXJrS/wCENvP7sv8A37NH/CGXv92X/v2aX16HcpZVV/l/Ix31q7P3Si/Rc1E2p3bdZiPpgVu/8Ibe/wB2b/v2aP8AhDb3+7N/37NL67T7lf2bVX2fyObe6uG6zyH/AIEajLu33nc/Umuo/wCENvP7sv8A37NH/CG3n92X/v2aX1un3H/Ztb+X8Ucrk+tFdV/wht5/dl/79mj/AIQ28/uy/wDfs0fWqXcP7Pr/AMv5HK0V1X/CG3n92X/v2aP+ENvP7sv/AH7NH1ql3D+z6/8AL+RytFdV/wAIbef3Zf8Av2aP+ENvP7sv/fs0fWqXcP7Pr/y/kcrRXVf8Ibef3Zf+/Zo/4Q28/uy/9+zR9bp9w/s+v/L+RytFdV/wht5/dl/79mj/AIQ28/uy/wDfs0fW6fcP7Pr/AMv5HK0V1X/CG3n92X/v2aP+ENvP7sv/AH7NH1un3D+z6/8AL+RytFdV/wAIbef3Zf8Av2aP+ENvP7sv/fs0fW6XcP7Pr/y/kcrRXVf8Ibef3Zf+/Zo/4Q28/uy/9+zR9apdw/s+v/L+RytFdV/wht5/dl/79mj/AIQ28/uy/wDfs0fWqX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apdw/s+v/L+RytFdV/wht5/dl/79mj/AIQ28/uy/wDfs0fWqXcP7Pr/AMv5HK0V1X/CG3n92X/v2aP+ENvP7sv/AH7NH1ql3D+z6/8AL+RytFdV/wAIbef3Zf8Av2aP+ENvP7sv/fs0fW6fcP7Pr/y/kcrRXVf8Ibef3Zf+/Zo/4Q28/uy/9+zR9bp9w/s+v/L+RytFdV/wht5/dl/79mj/AIQ28/uy/wDfs0fW6fcP7Pr/AMv5HK0V1X/CG3n92X/v2aP+ENvP7sv/AH7NH1ql3D+z6/8AL+RytFdV/wAIbef3Zf8Av2aP+ENvP7sv/fs0fWqXcP7Pr/y/kcrRXVf8Ibef3Zf+/Zo/4Q28/uy/9+zR9apdw/s+v/L+Rywdh0Yj8TUi3M6/dmkH0Y10v/CG3n92X/v2aP8AhDbz+7L/AN+zR9bp9w/s6t/L+RgJqN2vSZj9eamXWLsdXRvqBWz/AMIbef3Zf+/Zo/4Q28/uy/8Afs0fXaf8wnllV/Z/Iy012cfejjb35FTprw/jgP1Bq7/whl7/AHZf+/Zo/wCENvP7sv8A37NUsdDuT/ZdX+X8iBNctj95ZF/AEfzqdNVs2/5a7fqDR/wht5/dl/79mj/hDbz+7L/37NP6/T7ieVVf5fyJ0vLZ/uzx/nip1YMAVIIPQisHVvD0+nQmSUkEDJV1wSPatDQm3abGP7pK/rXRRrqrscWJwssP8RfoooroOUKKKKACiiigAooooAKKKKACiiigAooooAKKKKAIbttlrM3oh/lXOaFn+0Uz/dNbmstt06b3G2sPQv8AkIr/ALp/lXJivgfoehl/8WPqe/Wv/HpD/uD+QqcdKgtf+PSH/cH8hU46V84j7EKKKKYBRRRQAUUUUAFFFFABRRRQAUUUUAFFFFABRRRQAUUUUAFFFFABRRRQAUUUUAFFFFABRRRQAUUUUAFFFFABRRRQAUUUUAFFFFABRRRQAUUUUAFFFFABRRRQAUUUUAFFFFABRRRQAUUUUAFFFFABRRRQAUUUUAFFFFABkUUUUAFFFFABRRRQAUZoooAKKKKACiiigAyKKKKACiiigDz74of6sf8AXP8ArXG+G2zaOvo+a7L4of6sf9c/61w3hluZ19cNXr5d8LPnc6XvL0N6iiivWPACiiigAooooAKKKKACiiigAooooAKKKKACiiigDK8RNixVf7zisvQv+Qiv+6au+JW+WBPq39KpaF/yEV/3T/KuLE/DL0PSwH8SHqj361/49If9wfyFTjpUFr/x6Q/7g/kKnHSvnkfXhRRRTAKKKKACiiigAooooAKKKKACiiigAooooAKKKKACiiigAooooAKKKKACiiigAooooAKKKKACiiigAooooAKKKKACiiigAooooAKKKKACiiigAooooAKKKKACiiigAooooAKKKKACiiigAooooAKKKKACiiigAooooAKKKKACiiigAooooAKKKKACiiigAooooAKKKKACiiigDz74of6sf9cv61wHh1tt6y/3kI/UGu/+KH+rH/XL+tec6K23UoffI/SvWy/4X6nz2cfEvQ6uiiivXPnwooooAKKKKACiiigAooooAKKKKACiiigAooooA5zxG2byNf7qf1qHQv8AkIr/ALp/lSa427UX/wBkAfpS6F/yEV/3T/KuHE/BI9PBfxIeqPfrX/j0h/3B/IVOOlQWv/HpD/uD+QqcdK+fR9cFFFFMAooooAKKKKACiiigAooooAKKKKACiiigAooooAKKKKACiiigAooooAKKKKACiiigAooooAKKKKACiiigAooooAKKKKACiiigAooooAKKKKACiiigAooooAKKKKACiiigAooooAKKKKACiiigAooooAKKKKACiiigAooooAKKKKACiiigAooooAKKKKACiiigAooooAKKKKAPPvih/qx/1z/rXmenvtvoG9HFemfFD/Vj/rn/AFry2JisqMOzD+detgPg+Z4GbL316Hb0UA5GRRXrnzoUUUUAFFFFABRRRQAUUUUAFFFFABRRRQAUUUZxzQBx+pNvv5z6uan0L/kIr/un+VUpzumkb1Y/zq7oX/IRX/dP8q4K/wDDkerhP4sPU9+tf+PSH/cH8hU46VBa/wDHpD/uD+QqcdK8BH1gUUUUwCiiigAooooAKKKKACiiigAooooAKKKKACiiigAooooAKKKKACiiigAooooAKKKKACiiigAooooAKKKKACiiigAooooAKKKKACiiigAooooAKKKKACiiigAooooAKKKKACiiigAooooAKKKKACiiigAooooAKKKKACiiigAooooAKKKKACiiigAooooAKKKKACiiigAooooA8++KH+rH/XP+teVg4IPpXqnxQ/1Y/wCuf9a8rr1cB8DPBzX+IvQ7W3bdbxN6oD+lSVW0xt9hA3+zj+lWa9dbHzr3CiiimIKKKKACiiigAooooAKKKKACiiigApk7bYJD6KT+lPqvqDbbKdvRTSY1uccTk59ea0NC/wCQin+6f5VnitDQv+Qiv+6f5VwV/wCGz1cJ/Gj6nv1r/wAekP8AuD+QqcdKgtf+PSH/AHB/IVOOleCj6sKKKKYBRRRQAUUUUAFFFFABRRRQAUUUUAFFFFABRRRQAUUUUAFFFFABRRRQAUUUUAFFFFABRRRQAUUUUAFFFFABRRRQAUUUUAFFFFABRRRQAUUUUAFFFFABRRRQAUUUUAFFFFABRRRQAUUUUAFFFFABRRRQAUUUUAFFFFABRRRQAUUUUAFFFFABRRRQAUUUUAFFFFABRRRQAUUUUAeffFD/AFY/65f1ryuvVPih/qx/1y/rXldergPgZ4Ga/wAReh1WhNu06Mf3cj9av1leHGzYsvo5rVr1o7Hz8/iYUUUVRIUUUUAFFFFABRRRQAUUUUAFFFFABVLWTjTpvcAfrV2s3xA2NPI7lwKmWxUfiRzFaGhf8hFf90/yrPrQ0L/kIr/un+VcNf8Ahy9D1ML/ABo+p79a/wDHpD/uD+QqcdKgtf8Aj0h/3B/IVOOleCj6sKKKKYBRRRQAUUUUAFFFFABRRRQAUUUUAFFFFABRRRQAUUUUAFFFFABRRRQAUUUUAFFFFABRRRQAUUUUAFFFFABRRRQAUUUUAFFFFABRRRQAUUUUAFFFFABRRRQAUUUUAFFFFABRRRQAUUUUAFFFFABRRRQAUUUUAFFFFABRRRQAUUUUAFFFFABRRRQAUUUUAFFFFABRRRQAUUUUAeffFD/Vj/rl/WvK69U+KH+rH/XL+teV16uB+BngZr/EXob/AIab91MvoQf0rarA8NN+8mX1AP64rfr1YPQ8Gr8QUUUVZmFFFFABRRRQAUUUUAFFFFABRRRQAVkeJDi1jX+8/wDStesPxMfkgX3J/SonsXT+JGFWhoX/ACEV/wB0/wAqz60NC/5CK/7p/lXHW/hy9D08L/Gj6nv1r/x6Q/7g/kKnHSoLX/j0h/3B/IVOOleAj6sKKKKYBRRRQAUUUUAFFFFABRRRQAUUUUAFFFFABRRRQAUUUUAFFFFABRRRQAUUUUAFFFFABRRRQAUUUUAFFFFABRRRQAUUUUAFFFFABRRRQAUUUUAFFFFABRRRQAUUUUAFFFFABRRRQAUUUUAFFFFABRRRQAUUUUAFFFFABRRRQAUUUUAFFFFABRRRQAUUUUAFFFFABRRRQAUUUUAeffFD/Vj/AK5f1ryuvVPih/qx/wBcv615XXq4H4GeBmv8Rehq+HGxeuP7yH+YrpK5bQWxqSD+8D/Kupr1Kex4Vb4gooorQyCiiigAooooAKKKKACiiigAooooAK5/xK37+Ff9kn9a6Cub8Rtm9QeiVnU2NKXxGVWhoX/IRX/dP8qz60NC/wCQiv8Aun+Vcdf+HL0PSwv8aPqe/Wv/AB6Q/wC4P5Cpx0qC1/49If8AcH8hU46V4KPqwooopgFFFFABRRRQAUUUUAFFFFABRRRQAUUUUAFFFFABRRRQAUUUUAFFFFABRRRQAUUUUAFFFFABRRRQAUUUUAFFFFABRRRQAUUUUAFFFFABRRRQAUUUUAFFFFABRRRQAUUUUAFFFFABRRRQAUUUUAFFFFABRRRQAUUUUAFFFFABRRRQAUUUUAFFFFABRRRQAUUUUAFFFFABRRRQB598UP8AVj/rl/WvK69U+KH+rH/XL+teV16uB+BngZr/ABF6FzRzt1KH6n+VdbXH6acX9uf9sCuwr1Kex4dfcKKKK0MQooooAKKKKACiiigAooooAKKKKACuX1851Fh6KP5V1FcprZzqUvtgfpWdTY1o7lGtDQv+Qiv+6f5Vn1oaF/yEV/3T/KuOv/Dl6Ho4X+NH1PfrX/j0h/3B/IVOOlQWv/HpD/uD+QqcdK8FH1YUUUUwCiiigAooooAKKKKACiiigAooooAKKKKACiiigAooooAKKKKACiiigAooooAKKKKACiiigAooooAKKKKACiiigAooooAKKKKACiiigAooooAKKKKACiiigAooooAKKKKACiiigAooooAKKKKACiiigAooooAKKKKACiiigAooooAKKKKACiiigAooooAKKKKACiiigAooooA8++KH+rH/AFy/rXldeqfFD/Vj/rl/WvK69XA/AzwM1/iL0JbM4u4T6OK7SuIhOJkPTDDn8a7evTpniV9wooorUwCiiigAooooAKKKKACiiigAooooAK5HVjnUZ/8AfIrrq47UTm+nPXLms6mxtR3K9aGhf8hFf90/yrPrQ0L/AJCK/wC6f5Vx1/4cvQ9DC/xo+p79a/8AHpD/ALg/kKnHSoLX/j0h/wBwfyFTjpXgo+rCiiimAUUUUAFFFFABRRRQAUUUUAFFFFABRRRQAUUUUAFFFFABRRRQAUUUUAFFFFABRRRQAUUUUAFFFFABRRRQAUUUUAFFFFABRRRQAUUUUAFFFFABRRRQAUUUUAFFFFABRRRQAUUUUAFFFFABRRRQAUUUUAFFFFABRRRQAUUUUAFFFFABRRRQAUUUUAFFFFABRRRQAUUUUAFFFFAHn3xQ/wBWP+uX9a8rr1T4of6sf9cv615XXq4H4GeBmv8AEXoKv3l+ort1OVB9RXDj7w+tdtCcwxnrlRXpU9zxKw+iiitjAKKKKACiiigAooooAKKKKACiijrSAK4u7ObmU+rH+ddukbt0H4muMlhJlcuf4j/OsqslY6KEW2Vq0NB/5CCnttPNQLCg7VoaPgXowP4TXHWleDPRwtNqrF+Z7ra/8ekP+4P5CpxUNp/x7Q/7g/lU1eGj6gKKKKYBRRRQAUUUUAFFFFABRRRQAUUUUAFFFFABRRRQAUUUUAFFFFABRRRQAUUUUAFFFFABRRRQAUUUUAFFFFABRRRQAUUUUAFFFFABRRRQAUUUUAFFFFABRRRQAUUUUAFFFFABRRRQAUUUUAFFFFABRRRQAUUUUAFFFFABRRRQAUUUUAFFFFABRRRQAUUUUAFFFFABRRRQAUUUUAeffFD/AFY/65f1ryuvVPih/qx/1y/rXldergPgZ4Ga/wARegd67S0INrCfVB/KuLrsrA5soD/sD+VelT3PFrdCeiiitjnCiiigAoooAJOByaQBRShSTgDJqZLZzy5x/Ok5JDUW9iCnpG79B+NW0hVe3PqakxUOp2NY0u7Ky2394/lUqxovQD61JijFQ5NmqgkNPQ1wsn+sf/eP867qQfu2+h/lXCPne31NZVDopDau6R/x+j/dNU/xq7pA/wBNX/dNc9X4GdlD+LH1PdbT/j1h/wBwfyFTVDaf8esP+4P5Cpq8ZH0QUUUUwCiiigAooooAKKKKACiiigAooooAKKKKACiiigAooooAKKKKACiiigAooooAKKKKACiiigAooooAKKKKACiiigAooooAKKKKACiiigAooooAKKKKACiiigAooooAKKKKACiiigAooooAKKKKACiiigAooooAKKKKACiiigAooooAKKKKACiiigAooooAKKKKACiiigAooooA8++KH+rH/XP+teV16p8UPuD/AK5f1ryzBr1MD8DPBzVfvF6CV2GmHNhB/uCuQ2nvXX6SP+JdB/u/1r0qb1PFrLQs0U7b7Ubc9OtbXOaw2ip0tmbrwKsJAqcgZPqah1EjSNNsqxws/J4FWUjVB8o59am205Ii54HHqaylO5tCmkNVVXgDFLipdtG2oubKJHijHtT8UfjRcXKMx7UY9qfil2mi4cpBMP3Mh9FP8q4M5yfrXf3AxBIf9g/yrg6zmzalEZirmlD/AExf901Wq3pf/H2P901hVfuM7KC/eR9T3G0/49Yf9wfyFTVDaf8AHrD/ALg/kKmryEfQBRRRTAKKKKACiiigAooooAKKKKACiiigAooooAKKKKACiiigAooooAKKKKACiiigAooooAKKKKACiiigAooooAKKKKACiiigAooooAKKKKACiiigAooooAKKKKACiiigAooooAKKKKACiiigAooooAKKKKACiiigAooooAKKKKACiiigAooooAKKKKACiiigAooooAKKKKACiiigDz/4nfdH/XL+teX4r1L4lLuKj1j/AK15wIFHXNejg5Wg/U8XMYOVRehUAzXYaHC76ZB8vY8n6mudCADgV2Og86VCPTP8zXdGpqeXUoprUkW1H8R/CpliVRwKmxTliY9B+NU5kxppaIh20oQseOatLAB945qUKFHYAVm6nY0VJ9SsluBy/PtUjbY1yThR3qKe7VOE+Zv0qjK7ynLn6D0pxjKW5MqkYaIu4FGKk5owaVyrEeKMVJg0YNFx2I6Kl2nsM09YWPbAo5gUWyncj/Rpf9w/yrgwOBgV6PcwgW02efkP8q4NUAA6VlOaN6VN21K4jJ7Yq3p8e25Bzzg03ZU9mMTg+xrCpJuLOujBKaPZ7T/j1h/3F/kKmFQWn/HrD/uD+QqevNR7IUUUUwCiiigAooooAKKKKACiiigAooooAKKKKACiiigAooooAKKKKACiiigAooooAKKKKACiiigAooooAKKKKACiiigAooooAKKKKACiiigAooooAKKKKACiiigAooooAKKKKACiiigAooooAKKKKACiiigAooooAKKKKACiiigAooooAKKKKACiiigAooooAKKKKACiiigAooooA4T4iqWkQDk+Wf5154FJ6CvRPiD/AK+P/rn/AFrh12hSMZJ6GuvDu0WedjIqU0Q/ZZvK83Z8nrXX+HYf+JVFuPrx+JrmPMkMezcSnpXW+HSBpUZYgAE4/OumEn1OKpCNtC+sajtTsCoZbpF4UbjU9pd2htJUu0JlOcYz07VpJStexjFwva9ivLcpHwDub0FUppnlPzHC+gpNo+g7UBe1bxikcc6kpMj2ilWMscAc1YSAtyeBU6oFGAMDvVOfYUafck2mkwanWInrwKlWMDj9a5nOx2qm2VliZu3FSLAB159qvXNuYAh3hgw4xUGKhVOZXRo6XK7MjCgdBS4p+BRii4+Ur3Q/0Wb/AHD/ACrz8DgV6HdD/RZv9w/yrz4KcCoky4ITFTWg/fD6GottTWv+uH0NZz+Fm9Je+j2O0/49Yf8AcH8hU9QWn/HpD/uL/Kp64D1AooopjCiiigAooooAKKKKACiiigAooooAKKKKACiiigAooooAKKKKACiiigAooooAKKKKACiiigAooooAKKKKACiiigAooooAKKKKACiiigAooooAKKKKACiiigAooooAKKKKACiiigAooooAKKKKACiiigAooooAKKKKACiiigAooooAKKKKACiiigAooooAKKKKACiiigAooooA4X4gkCeMngeX/WuDaZB05+ld18RvvJ/1z/rXnm012YZJxZ5mNk1NIkadjwoArp/D5LaYm4k/Ma5TafSuw8NxM2mJxjk/zrthZM8ypzSRd20bc1ZEH941KsYXoKtyRkqTKiwk9eBU6xKvQZPvUpwBknFQyP8A3R+NK7ZXJGO4rsF61XkYvx0FKQScmjbVJJENtm7PA0J55U9DUOK0LiQTLsjBZuuMdKplcHB69xXDCTa1PUqQSfujDnjJzjpmnZBQLtG4Hr61JDsWQFxuXuKawG4leFzwKd9bE2drkVFSbaNtVcmxWu/+PWb/AHD/ACrz4AYFei3a/wCizf7h/lXBFozbooXEg6mokzWnHRkGKlth+9/A0zFSQEedjPODxUS2ZrT+JHsNr/x6w/7g/lU1Q2v/AB6w/wC4P5VNXGekFFFFABRRRQAUUUUAFFFFABRRRQAUUUUAFFFFABRRRQAUUUUAFFFFABRRRQAUUUUAFFFFABRRRQAUUUUAFFFFABRRRQAUUUUAFFFFABRRRQAUUUUAFFFFABRRRQAUUUUAFFFFABRRRQAUUUUAFFFFABRRRQAUUUUAFFFFABRRRQAUUUUAFFFFABRRRQAUUUUAFFFFABRRRQAUUUUAcJ8RF3Sxj/pn/WuFEQ7813nxB/18X+5/WuIxXXh37p5+LV5IYFA7V2Hhsf8AErT6n+dciSB1P4V1nh2Q/wBlpgfxHn8a6I7nDUskaxAAqJpAOBzSHJ5JpNtapGDbGEknmkwTUm2jbV3I5bke00bTUm2jbRcXKdFduqurwfeHUjpj3qkxLMWbqeTTlLKCAcA9RTiS+wP0HHHXFcEVynqylzMjxSYp7qoY7DlexpApJxjk9Ku5HKNxRinlSDg9R1FIQAMk4FFxWsQXf/HrN/1zP8jXnZYKvNd9fTH7LMqf3Dz+BrzjBPJ603G+4lNLRDnmJ4XgU+xH+kAn0NRbRVizU+cDjgA0TsosqndzR7Laf8e0P+4P5VOKhtB/osP+4P5CphXnHrhRRRTAKKKKACiiigAooooAKKKKACiiigAooooAKKKKACiiigAooooAKKKKACiiigAooooAKKKKACiiigAooooAKKKKACiiigAooooAKKKKACiiigAooooAKKKKACiiigAooooAKKKKACiiigAooooAKKKKACiiigAooooAKKKKACiiigAooooAKKKKACiiigAooooAKKKKACiiigDhfiEcTx/9c/61wpJNd18Qf9dH/wBc/wCtcXBCZn2rwO5rqoNKLuefik3NJEG3PA5Ndx4Zsp5NJiKxkAk8njvWDDBHEMKMnuTXfeGv+QPB75x+dP27XwkrCJr3mQDSpu7IPxpH0ycDIKNjtmtvmlpe3mV9UpnMyQvEcSIV9+1MwK6dlDjDKCD61m3mnbcvB07r/hWsK99Gc1XCOOsdUZW2l2ipYoXmbbGu4jr7Va/s2fGcpn0rZ1Et2YRoykrpEm33p0ahnAboepqaaExk96ixXNe60OxxcXqLPCIn2htwxTAp7U7jqTUDTkNlOxppO1hScU7jpHC9Tk+lVZGZz6D0p8jGWQtjBPYVe0+1DHfJ0HQVTagrsyUZVJWRmT20r2kxVDjYf5VwKWspIUjH1r2CcAW0oAwNh4/CvNj1PFYutJnZDCxjuyiljjBJz61ZMaIh2joOtTUyT7h+lZSm3udEKcY7I9PtP+PWH/rmP5VNUNr/AMe0P+4P5CpqzNgooooAKKKKACiiigAooooAKKKKACiiigAooooAKKKKACiiigAooooAKKKKACiiigAooooAKKKKACiiigAooooAKKKKACiiigAooooAKKKKACiiigAooooAKKKKACiiigAooooAKKKKACiiigAooooAKKKKACiiigAooooAKKKKACiiigAooooAKKKKACiiigAooooAKKKKACiiigDhviAM3EQ/2P61z1tEIo1XueTXS+OF3X1uD/c/rWAcEjAxVqWljJxXNzDWxn5a7vw5/wAgW2+h/ma4XaK7zQABpFtj+7/U00BoUUUUxBRRRikA1EVM7QBnk4p1OXGeaRsZ4ouCskSMAwweazrqMQ5b+E9K0T6UyWMSIQaIy5WFSHMtNzDdmk9h6UqQk4HU+gqdoyrlQOfSr9tAEUMw+auiVRRWhwwoub1K0NkSAXOPar0aBFCr0FOzRXPKTludsKcYbDJxmGQeqkfpXmrDDEehNelyDMbD1BrzWQYkYejH+dI0Epkv3D9KfTJPuH6UmCPULT/j2h/3B/IVLUVp/wAe0P8AuD+QqWpLCiiigAooooAKKKKACiiigAooooAKKKKACiiigAooooAKKKKACiiigAooooAKKKKACiiigAooooAKKKKACiiigAooooAKKKKACiiigAooooAKKKKACiiigAooooAKKKKACiiigAooooAKKKKACiiigAooooAKKKKACiiigAooooAKKKKACiiigAooooAKKKKACiiigAooooAKKKKAOM8bf8hC3/3P61z1dD42/wCQhb/7n9a57NVEiQV32ij/AIlVt/uCuBzXoOl5Gm2w/wCmY/lTJZaooopiCnoMmmUucdKTGhzgKeKbzRnNRzSCJCxGfaml0E3bUnopcUVJZF5IM249KkpcUUXEkkJRS0UXGJjPHrXmkwxNIPRj/OvTO9eb3a7bqYDpvP8AOi4Fekk+4fpT8Cmyj92fpQxo9PtP+PaH/cH8hUtRWn/HtD/uD+QqWpKCiiigAooooAKKKKACiiigAooooAKKKKACiiigAooooAKKKKACiiigAooooAKKKKACiiigAooooAKKKKACiiigAooooAKKKKACiiigAooooAKKKKACiiigAooooAKKKKACiiigAooooAKKKKACiiigAooooAKKKKACiiigAooooAKKKKACiiigAooooAKKKKACiiigAooooAKKKKAOL8bAm/t8ddn9a53BHUV0njT/AJCNv/uf1rC7c8immS1chGD+Nei2AIsbYHtGv8hXnbLhgR0PWvRrQYtYR1wgH6CqIemhLRRRQIKKKKAFwKY6BwA3QHOKdRTBq5PRRRUF2CiiigLBRRRQFgrzrUwV1C4Xphzx+Nei5rz3W1xq10P+mhoApE1HL9w1JimTD5DTY0en2n/HtD/uD+QqWobT/j1h/wBwfyqapKCiiigAooooAKKKKACiiigAooooAKKKKACiiigAooooAKKKKACiiigAooooAKKKKACiiigAooooAKKKKACiiigAooooAKKKKACiiigAooooAKKKKACiiigAooooAKKKKACiiigAooooAKKKKACiiigAooooAKKKKACiiigAooooAKKKKACiiigAooooAKKKKACiiigAooooAKKKKAON8Z/8hG3/AOuZ/nWHW54z/wCQjb/9cz/OsOgACgsB6kV6JAoWJVPGFAA/CvPoV3TIO5Yfzr0aQYwapMmS6jMU5VJ+lNUZOKnAAFDdiYxuNCCgxjqKfRU3LsiAqQaTFTMMioD1q1qZtWJ6KKKksKTNLTHbAoFewM4FM3seimnRp/E3JP6VMKd7CSbK+8g8jFcN4g41e49zmvQGAPBrgfFKeVrMnZWUH9KNGFnEzaZN/q2+lODDFJP9w0mNHptp/wAesP8AuD+VTVDaf8esP+4P5VNSLCiiigAooooAKKKKACiiigAooooAKKKKACiiigAooooAKKKKACiiigAooooAKKKKACiiigAooooAKKKKACiiigAooooAKKKKACiiigAooooAKKKKACiiigAooooAKKKKACiiigAooooAKKKKACiiigAooooAKKKKACiiigAooooAKKKKACiiigAooooAKKKKACiiigAooooAKKKKAON8Z/8AIRt/+uZ/nWHW54z/AOQjb/8AXM/zrDoAmsl3XkC4zlxx+NekEZrzvSV3anar6yDNeiUANCAHIp1FFABRRRQAVC6/NU1RSHmmiZ7D6KQkAVGXJOFGaYm7EtRSckDsTSZfqVqNnJYAD5s9DTSIlItilpB05pag1QYrivF8YOqAnugNdrXI+MlxewN6of50DOaMY7Go3J2Mp6irNQ3A+XNO5LVj0+0/49of9wfyFS1Daf8AHpD/ANcx/IVNSKCiiigAooooAKKKKACiiigAooooAKKKKACiiigAooooAKKKKACiiigAooooAKKKKACiiigAooooAKKKKACiiigAooooAKKKKACiiigAooooAKKKKACiiigAooooAKKKKACiiigAooooAKKKKACiiigAooooAKKKKACiiigAooooAKKKKACiiigAooooAKKKKACiiigAooooAKKKKAON8Z/8hG3/AOuZ/nWHW54z/wCQjb/9cz/OsOgC/oK7tXth6Nn9K7+uF8Mru1mD0AJ/Su6oAKKKKACiiigAprKGHNOooArn5329h1qZQAMCkjTaM9zT6bZEY9WFMKjduxz60+gjNIqwmaM0zOOtG6nYVx+a5fxoPmtm+orpd1c94zXNrbt/dc/yosFzlM/So5+UPtTsimyn92fpRYLnp1p/x6w/7g/lU1Q2n/HrD/uD+VTUigooooAKKKKACiiigAooooAKKKKACiiigAooooAKKKKACiiigAooooAKKKKACiiigAooooAKKKKACiiigAooooAKKKKACiiigAooooAKKKKACiiigAooooAKKKKACiiigAooooAKKKKACiiigAooooAKKKKACiiigAooooAKKKKACiiigAooooAKKKKACiiigAooooAKKKKACiiigDjfGn/IRt/9z+tYdbfjT/kI23+5/WsSgDa8JJnVN3ohP+fzrtK5Lwav+lzt6Jj9RXW0AFFFBOKACjikLAVy+leMtP1HW72wg37LYhTcH7jvnlQamUlG1yowcrtLY6mikDA/T1pc1RIUUUUAFGaKSgCNuppM05xjntUeatGTuh2RWL4uXdpYb+64rYzWX4kXdo83+zhv1oFc4emyfcP0pc01z8hoZSZ6jaf8esP+4P5VNUNp/wAesP8AuD+QqaoNAooooAKKKKACiiigAooooAKKKKACiiigAooooAKKKKACiiigAooooAKKKKACiiigAooooAKKKKACiiigAooooAKKKKACiiigAooooAKKKKACiiigAooooAKKKKACiiigAooooAKKKKACiiigAooooAKKKKACiiigAooooAKKKKACiiigAooooAKKKKACiiigAooooAKKKKACiiigDgPiYzIFZDtZYsgjtzXK6NrQuMQ3RCTDgN0DfX0Ndb8R7X7a6W/mNGXjwHXqpz1rySdLnTrpbXUlCSE/u5V4SUeoPY+1YVZuEk+h0UoKcWup7h4LXi6c+oAP5109ea/DjXfKtngvW+Vmwsvpj1rv7y8hs7OS6uJAsCKWZu2K1jNS2MpU5KXKW6Rq828EfE+18R+JLrSZYhbSZLWr5yJVHUfWuo8Z+IovDukNcEeZdSfJbwjrI56CiUlFcz2Nq+DrYer7GpG0jA+I/iKdGTw/osm3UrsfvZB/ywj7sfesfQNJVUt9O09cIvJJ6k92PvVDRbCdGlnu287VLxt07jk5zwg9hXp+gaWunW25hmdx8x9PYVwxi68+Zm85Rw8OVb/maNnD5FtHFuLbFC5PU1NmijmvQSsea2OBopuaUGgdxaKKSgYcVXbhiKnJrG1LWLKzZvNmBb+4vJqZVYUlzTdkZVZKKuzRzVLW8HSroMQAUPJOK5q98UzyZW0jEa/3m5P5Vz+p309zBL9ond9yngnA6eleVXz2hB2prmOGWLgvh1K8+qWkPDzAn0XmooNZhup/s8Mb/MCdx/wrjQxIOBwO54FX/DrqdVRd+5tp4HTpWNPMa1WpGOiTZVOvKUkj6GtP+PWH/cH8hU1QWn/HrD/uD+QqcV7p6IUUUUAFFFFABRRRQAUUUUAFFFFABRRRQAUUUUAFFFFABRRRQAUUUUAFFFFABRRRQAUUUUAFFFFABRRRQAUUUUAFFFFABRRRQAUUUUAFFFFABRRRQAUUUUAFFFFABRRRQAUUUUAFFFFABRRRQAUUUUAFFFFABRRRQAUUUUAFFFFABRRRQAUUUUAFFFFABRRRQAUUUUAFFFFABRRRQBxvjP8A5CNv/wBc/wCtczqNjb6hatb3cYeNux6g9iD2NdN40/5CNv8A7n9aw6TV9GCdmYVpp134fsVa53z6Y8h2XAGTGegD+3vWD468S3d3YnSba4zaqcsR1Y+mfSu08aeKYNG8Mw6ZEytdzxkuDg7FJPX3rxWa5RyUDBCfuk9K4505UXzQ2Ps8kwNWcY4upHbb/OxjCS4sL6C6snKXUMgaNl6g5r2HR9Vn8U3g1bVHQ3ECiJIE+7Eccke59a8oKm1zNOPmJ2rjnHua1fBnimHw34ltZrkCSwmYLcL1Cjs1Q5SrNRWyPWzugsZ+8oxvy3SffufSPhXSPJUXlyv71h+7B/hHqfeulPHNQ28yT28csLBonUMpHQjFSV3wgoKyPzarNyldjlOTT8cU1RinU2JEeadmmVVv7+3sLczXUgRB69TROSiry2IcktWXQwIrI1bX7PTsh33y9kXk/jXJ614puLsNHZk28Hdu5H9KZoC22pWMk0g3SR52sxwZPr7V4tXM/aSdPD79ziljed8lL7xNU8Q3l6xCN5ER6BepHuaxWlC8k5Pcnmo7iV5Lh0VeQTnsBVdnSM8/vH/QV83VqVKsm6krnnTlKbvJlgyMw3fcTuWqB50AIjG8njc3T8qgd3kOXOf5U3IHWsr22IujkLhnMzhiThiMfjWl4W/5DCf7p/lWXqciw3c4JxhjWj4OS5n1RZ0hcWyqcyEYGcdq9bBpzqwsdlC7mj6QtP8Aj1h/3B/IVOKgs/8Aj1h/3B/IVPX1h7IUUUUwCiiigAooooAKKKKACiiigAooooAKKKKACiiigAooooAKKKKACiiigAooooAKKKKACiiigAooooAKKKKACiiigAooooAKKKKACiiigAooooAKKKKACiiigAooooAKKKKACiiigAooooAKKKKACiiigAooooAKKKKACiiigAooooAKKKKACiiigAooooAKKKKACiiigAooooA4zxp/yEbf/rn/AFrBOcYHXtW941/5CNv/ANc/61ztxOltH5spwo7epz0o21DroYGpeAodOvX1DV9Ul1F7tAYoJAAYz1znuO1ZE2gW15fx6Rp1ujXLrumk6iGMdzW74s1mV7tCFL3DKI4Ih6+gFd14B8NpomkvJfYe/ul3XMh7DH3R6CuGUnXnyx2R7csZWp01Kc3fornm8Fr4P8Q6BInh8SyvBJ5Mk0gIIYdeO9Y7eCNG1b/iWzn+ztRkwsVwMmN/f2PtXsXh/wAP+F49Iu7fw2lsLZ5S0jQPu2ydznPX2rkvEujvZMUuF3wE5VxkZ+h7GqlGdJ80diKGNnrGMmvmd94J0OTw54btNLlvZL0wLtEsgwSPT6V0OK810DxNc6KEg1d2uNNOAlz1eL0D+o969EgmjuIUlhcPG4BVlOQRW9Oqqi0PNxEJqbc9bk1FFFamJzPiHxJbaUDFERNdHog6L7k1wF7fXOoTma7kLseg7D6Cs7cSzPISzk5JJySabJOei9ewFfFYzMKuKdnpHsfOVcROvvouxZnkBjZAeWBFUY9RvTb/AGa2t5IGYBZJ2OFA9VqZVCAPNyT0WmyStIcseB0A6CuG1tWRaxLJOWUIuQo4J7t7moxTM45qtcXSxg84xS5m9xstPKFGSaqLNPeXItrGF552OAiD9Se1X/Dfh3UfEsoZM21hnmdhy3+6K9Z0Lw9YaBaCKwhCsfvSNy7n1Jr1MDlc8T70tI/mdNLCyqe89EeRjwQbbUzLrbCWYgMIFPyL9fWuh2pHDsjUIgGAFGAK3/F67dQibH3o/wCtYD/dNfV0MNTw8eWCPUpQjDSJ6laf8esP+4v8hU1Q2n/HrD/uL/IVNWp0BRRRQAUUUUAFFFFABRRRQAUUUUAFFFFABRRRQAUUUUAFFFFABRRRQAUUUUAFFFFABRRRQAUUUUAFFFFABRRRQAUUUUAFFFFABRRRQAUUUUAFFFFABRRRQAUUUUAFFFFABRRRQAUUUUAFFFFABRRRQAUUUUAFFFFABRRRQAUUUUAFFFFABRRRQAUUUUAFFFFABRRRQAUUUUAFFFFAHE+O22XkLZACxkkntzXlWta2Jb1Gd8Wcbcj1969E+LbmOzdgcYi6/jXh2nMNV1eAOc2cTgkf3z6fSvHzGvKlJNPSx0UeVJzl0PWfAOktqepvr+oJySVto2/hHTdj1r1MRCS3kjY4DqVJ7jiuf8PqI7SJcYwo4H0reYl7aVIzhihCn0OOK9OlGMIIK1R1JXOa+Hngm28D6Xe2lncy3C3VwbgmXqCe30q7rcSTQSJKodCDkH+lY3wr0bxDoWkahD4rvftlxJdNJC2/dtj7DNbmqEHdzxWkJRtYiV+e9zmr7SXtbKOeL95bMoBJ529jkVmaRqtz4duC1iWuLBjmSzJ5T1MZ/pXTQ6skVtFasQSmdynoRniuW8QwxfNPZnbzuKDsfUV83jMxjQxDhT0t/X3G8K8WuSoem6Nq1nrFmtzYyh0PUdCp9COxrRrkfAmlxRWY1PbtuLtBv28A+5Hr711uQK9+jN1IKT6nLNRUvd2Pn6SYk7RTwrQ7ZN+2UjAGM4FRQgQr5knLH7opm4uxZjya+C2Pl0kiZ5Dgux3EVLIBFDE0kiec+WMQ5KDsTVUsApDcg9qz55lRtluhaRztAGSWPYCld3sFi1eXoTCrkljgAckntiux8F+A5b4x6hr6lYfvR2xPLDsW/wAK0/APgcWnl6lrSB7wjdHEeREPf1NejgDpivo8vyrarX+7/M9PDYPTnqfcRQxJDEscKBEUYCqMAD6U6QZFSYFIRmvoErHpNXVjkfGUR2W0mO5X+tcu4+U13Pi2ENpgYdVcVxUy/uz9Ku5ChY9NtP8Aj1h/3B/KpqitP+PaH/cH8hUtSaBRRRQAUUUUAFFFFABRRRQAUUUUAFFFFABRRRQAUUUUAFFFFABRRRQAUUUUAFFFFABRRRQAUUUUAFFFFABRRRQAUUUUAFFFFABRRRQAUUUUAFFFFABRRRQAUUUUAFFFFABRRRQAUUUUAFFFFABRRRQAUUUUAFFFFABRRRQAUUUUAFFFFABRRRQAUUUUAFFFFABRRRQAUUUUAFFFFAHmvxhgludPlht8ea0OF3dOteNeFtF1Ea1aR3ZjggVwSF7+1e4fExgu0noI/wCtcRodrFfSyiQ8BOCDyDnrXzmc1FCav2MajV0nsekWcgjRQOMcYrRjuh61wKQanbDFrf70HRZRn9af9u1xP4LZ/wASK5Y5v3O1Ymi1rod7JdDHWsq+m3ZxXMNqWttx5Fuv/AiajaTWZ+HnhiB7qMmm83S6h9YoIxfG1xdadf213bq7xspDonJ9jiudfxDcXpEUUE3mNwBtIx9a7y300JN51xK88p7t0/KrYhiDblijVvUKM14mJrwrVHUa1Z5leSqTco7M1PDmtS2Gi2lvJbgtHGAeec1rp4oj/wCWkDj6YNcuSaafWtqeb4qmrRlovISqyWiOBMhkcs3foPSn7gBmoFOBUF1cBFNQeOxby6CgqvLHgAdSewHvXpvw28GmyVNW1eMG8cZijYZ8oep9/wCVY/ws8Jm9mXW9Tj/cqf8ARo26Mf72PSvYQBgV9FlOX7V6vy/zPSweG/5eS+QmMGnZpCOKTIFfQ3PTHZFGRWde6pZ2TAXE6KxwAueSfpVtHV1DDgEZ5pc8b2uSpJuyKevx+ZpFwMchcivP5v8AVGvSrzZJaTLkHKEdfavNJseWy5yRTUkyj060/wCPaH/cH8hUtQ2hH2WHn+AfyFS5HrTAWikyPWlz70AFFJketGR60ALRRn3oyPWgAopMj1oyPWgBaKTI9aMj1oAWikyPWlz70AFFGfejPvQAUUmR60ZHrQAtFJketGR60ALRSZHrRketAC0UmR60ZHrQAtFJketGR60ALRSZHrRketAC0UmR60ZHrQAtFJketGR60ALRSbh6ijI9aAFopMj1oyPWgBaKTI9aMj1oAWikyPWjI9aAFopMj1oyPWgBaKTI9aMj1oAWikyPWjI9aAFopMj1oyPWgBaKTI9aMj1oAWikyPWjI9aAFopMj1oyPWgBaKTI9aMj1oAWikyPWjI9aAFopMj1oyPWgBaKTI9aMj1oAWikyPWjI9aAFopMj1oyPWgBaKTI9aMj1oAWik3D1FG4eo/OgBaKTcv94fnRuHqPzoAWim71/vD86N6+o/OgB1FN3p/eFG9P7w/OlcB1FN3r/eFG9f7wpgOopu4eoo3r/eH50AcB8UP9X/2y/rXFeFwVWdwcHIArtPieQUyDn93z+dcj4dXbZFu7Ma+Wz/416GFbc6S3R54y6duCKdLE8agt0NU7aV42IU4BGCKnZmYYJJr5mXKla2pz6IM0oNMFLUWEOoooHWnYApQKKcB6VSQHmMkoVTS6JZHVtVRJATbRkNL7jriqF1ISdq8sxwB6ntXb+H7MadYImP3r/NIff0rplNR1POow55a7I7iPxBNDCkNrDFFEihVUdAKdFrt5LPGjShVZgDgdBXLy3KRRl5XCIvUmuev9fknby7PKKTjd3b6eldtLGYqq17zsvkjtr46NBXk9ex3/AIk8QnS714PtckhUA7Vxnp3rOtJvEuvqzW7va2u3dvbOWHtXO6Vpp/4+L3LufmCk5/Emut03V5LPzAxd0ZNoXOAvoRW6x1P21pt29TGn7bEvmqvlj2X6sisNFltJBN5E01x3lk5Ofb0rda1uBpgnxcG5LY2ZPT1rmJtWltkLSXUq+g3HJrK1LxZqF1apbRStFEpyXBO9vqaijiKMuZvmehvLE0MLHlS+SN+41i1sZmW+klyAcoh+Yn39K82n1bUxqDPawuIw5KoQTuGe9aCRFx5s77UJ5duSx9vWnSTGLKQoYx3LcMamnVlT1X/BPNqZhVk77Ia3i7U4RieLaeyqzE//AFqrN451EH/VgD3dqJHCgs5496v6RpIvZo5b5DHZZyQAN7j29K6XmtW+rHSxuIqyUYmd/wAJ1qGyR/KykYLOVZjtHcmudvPjSySbbW2klXpvMhA+or1aK1srVZIrO3RIGJBUgEsPc968Q+KXgmDR7r+0tOjxYXDfOg6Qv/hXVhM0VSfs5Sd/wO9yq043crjh8btbLsosbfCnj9+2SK67wn8S7zxDZyoluY9RjkUGMOxUqTjcK8JltkV1bnB4Ndb8MpTp/jOy2TPGlwTCxGOh5H8q9WpiOWLlcqjjGqictj6Dtr+6jkkS/nKsMFTGzYIxS32o3CWUk9rM7mPlg7Ece1Lqls73A+xXZEYUAh0wc96jhhuUs51knjkmYjYCpx+Ncn9r0OZw5vn8j0HVi2UYPEVyY1abIYjJAc8Vn3fi+8ikYRDKg8Euc1avotREDKUt8MMZUAGuUl067eUJ5ROT29K4XmM5O0J3+48/F4pxfLBmxL42v0VflG5ucbzwKhfx1qKqTsTj/basC6tpzKxMMgA4HHas+9jkVAuxwWO0cU/rtb+Y4HjKrdlI9R8M69canp32i7l8lyxCqrnp61sG7IGTdPj13n/GuEgh+x20cCgkIoXOOp70xnJ6t+FbRziUFyuN36nswm1FX3OrvfEIhJWGWWVh33HH86oHxNeds4/3zWDxRXJUzOvN3TsP2jN3/hJrz/Lmj/hJrz/LmsLFFQsfiP5vyDnkbv8Awk15/lzR/wAJNef5c1hUcUfX8R/MHPI3f+EmvP8ALmj/AISa8/y5rCwKMCj6/iP5g55G7/wk15/lzR/wk15/lzWFRxR9fxH8wc8jd/4Sa8/y5o/4Sa8/y5rC4o4o+v4j+YOeRu/8JNef5c0f8JNe/wCXNYVFH1/EfzC55G7/AMJNe5/+zNH/AAk976/+PmsKil/aGI/m/IOdm7/wk17/AJc0f8JPe+v/AI+awqKazDEfzD55G7/wk156/wDj5o/4Se99f/HzWFRQ8wxH8wc8jd/4Sa9/y5o/4Sa8/wAuawqKP7QxH8wc0jd/4Sa9/wAuaP8AhJr3/LmsKij6/iP5he0kbv8Awk15/lzR/wAJNeev/j5rCoo+v4j+YOdm7/wk156/+Pmj/hJrz/LmsKih5hiP5g5pG7/wk156/wDj5o/4Sa89f/HzWFRS/tDEfzfkPnkbv/CTXn+XNH/CTXn+XNYVHFP6/iP5g55G7/wk15/lzR/wk15/lzWFxRxR9fxH8wc8jd/4Sa8/y5o/4Sa8/wAuawqOKPr+I/mDnkbv/CTXn+XNH/CTXn+XNYXFFH1/EfzBzyN3/hJrz/Lmj/hJrz/LmsKij6/iP5g55G7/AMJNef5c0f8ACTXn+XNYWKMe1H1/EfzBzyN3/hJrz/Lmj/hJrz/LmsLHtRj2o+v4j+YOeRu/8JNef5c0f8JNef5c1hYFHFH1/EfzBzyN3/hJrz/Lmj/hJrz/AC5rCxRR9fxH8wc8jd/4Sa8/y5o/4Sa89f8Ax81hc0Uvr+I/mFzyN3/hJrz1/wDHzQfE17/lzWFRzT/tDEfzfkHOzd/4Sa9/y5o/4Sa9z14/3zWHg04I56KaP7QxH835BzyNr/hJr31/8eNH/CTXuev/AI8axxBIeiGni0lP8Jpf2jX/AJg9o+5q/wDCT3v94/8AfRpR4mvf7x/76NZi2Ep6ipV02Q9qX9pVv5vyD2j7l4+J73+8f++jQPE17j7x/M1VGluakXSj3pPNK38we0fcnHia9/vH8zS/8JNeH+I/maaukjvUi6UncVP9rVv5g9oxh8TXv94/maX/AISW+7E/masJpsY7VKthEP4aTzet/N+Qvaspf8JFf9t5/E04eINRI4D/AJmtBbWIdFFSCJB0UVLzev3D2jMS9vtQv4tkiHae/JrT0qEw2SIww3cVbVQO2KdXFiMVUxDvNkyk5bghIII5qwDUKcU4NXG2Q2S0ZpgajdSuIk4pc1FupQ1O40iUNTg1Q7qcGqkxnmfh23+1akZnGY4fmx6ntXWXV7FaQtLO21B+ZPoKxNNMWmaT5s5CZ+Zj3z2Fc5qGpPqM5kkO2FeFT2rpoYeWJnf7KPKnXVCFluzR1HVZb+Tc+VhH3UFbmg2HlKLi5H7wjKqf4R6/WsTw5Z/aZPtMwzEh+UHoT611RlCgljgDvWuMrqn+4pfMxwtHnft6urLweqd5qQiysXzv69hVC5vHkysZwnr3NVY0aV9qDLH/ADzXNSoN6yNK+Nfw0/vFkkknk3OS7noKnEaW4DT/ADydk7D60FktgVjIeXu/YfSqrMSSScnua7FaJ57ffVkj3LfaI5pI/OCHITOAPTFQ3d7LcTtJON1xI3CJzj0FVb28SBOWC+5q1od5ZId6iWadurheB7ColzWvFNmtKDq+70NPStKCkT33zydVQ9F+vqa299UknDgEcE9j1qTcR1rzqkp399Hs0owpxtEsh6r6law6lYT2d0oeGZSpB5wexH403caXdUqo4u5pe+h85a/pcumahd2M4+aFiAfUdj+VR6TMYb6yuB96ORG/WvSPi7poY2mpIvJ/cyH+RNeYwqV3r3Vsivs8LXWJoKT36nmVFySaPqFZxIiMDwyhv0Bpd5rK0mYyaTYvnloUyfwFW1Yk4r42TtLlPS5/duN1CXCfXistW2pLL3A2j61NqEuXIHIFU7lgsMUQI3HLH+lejSVkeJWm5TciCoLZPtOsW0R5UPuI9hUpOAak8MIZdTnlI4RQo+tKpK0bkYePPUSOsZVbkqDnsQKjaCJusSH/AICKmorkTaPpLlVrG2bkwp+VRnTLM/8ALAfhmr1Np80l1C5nto9mT9wj6GmNolofumQfj/8AWrU5paftJdwuYzaDCeksg/AGo20Afwzn8RW7RVe1muoXOfOgv/DOPxFMOgzZ4mjx9DXQ06n7aY+ZnNHQ7jtJGfzpp0W6HQofxrp6KPbyFc5U6Ndj+BD/AMCFNOk3Y6x5/EV1lCLubA5p+3kO5yB0y7Bx5JNNNhdDrC/5V3C2478VKsKAjIz7Vcak30GrnAGznHWNx+FNNrMP+WZH4V6KUjPHloPoKaY4gMsiflWnOyrM878iX+4aPs83/PM/lXcyOhOERAPXFRFQeoqPb2JbOK8mX+4aPJk/uH8q7Pyk/uigRoOQtL6x5CucX5Un90/lTdjf3TXbGNCclQaTyY/7g/Kj6x5Bc4rafQ0bT6Gu2EMXeNPyqT7LEy5CoR9BTVe/Qd2cJg+lGD6V3TWKhd3lR4+gqP7PF/zzT8qHXt0C5xOD6UYPpXa+RF/zzT8qXyIf+eafkKX1hCucTg0u0+ldsIYv+eafkKPKj/55p+Qo+sLsFziMH0pdp7A12vlR/wDPNfyFKI0HREH4Cj6x5Bc4nafQ/lRtb+6fyNdvsT+6Pypdo9B+Qo+seQcxxGx/7r/kaPLf+4/5Gu32j0FOpfWPIOY4cRSHpG5/A09Lac8+S5B9jXa01jgZo+sPsFzlYbOXd81rI3pxR9guSSVtnA9xXTGQ0nmVbxLtaw+c5wabdnpD+dH9mXecbEB92FddLeRNb7FjAb1qsqhjuYc9qUsQ1sPmXU59NLvAuNsY/EUf2Lck8tGPxrpaKl4mbJ5mc3/Yk/eWMfgacNDlxzMmfYGugIBFQuSpwal4iYnJmONCPecflTxocY+9OT7YFaW6jcOuazdefcXOyiujW4+88hqQaTaDs5+pq2CxG4K5UdTg4/Om7x/9ek6sw5mQLptqv/LPP1pbe1tXkZFi+71J9a0UEH2QszYl7CmwqAmQPvcmhSd9w1RGtnAOkY/KnfZov7gqaii7AjEKDoopfKT0p9FAELqoPSmjA7U+RSzALUiQgfe5rJt30EQjnoOamSIkZNSqoUcDFLSTfcBnlijZ70+incdxnlikKVJXP+J7m/s5YJLW4McDDaRsUjf15yO49PSurB4aeLrKjBpN7XInNQi5Pobmw01lK+9co2r6pqd4senObUsOI2VT0HJJIP0/KmRa/fwwzRTM0kz/ACrIyKDERw2QAP8A9deouHsY/dVuayfLfVJu2pm8TTSu3prr6GzqusQ6bIiSRyOWG75ccD8a0YnEkSuucMAwz71xWoTX0kVtJeypJvRpYy8CFgMjGfl6Hr+NWxqWoadcxm8ka4i2B/LRFXcpHG3gcg+/arnkNdwXs3FvXq9eXe36bG08TR5IpJqS3frt6eZ12aM1xseqaqYp7jzVMYwpBQYQseNvGTj3zUA1fUhz9tcLuK5KxdQM9MZqY8NYuTa5oqztv1te2xzvEwSv5X+Xc6W+12GyvRbSRyM3GWXGBn8a1t3vXDXl/Jc31rcMkIISJtvlqck8nkjP611uoTvbWFzOgBaKJnAPQkAmuLHZfPCxpJqzn/wF+Z2Sq0ppKmmmt/N76fIubqUMK4YalqzRySrdSmOPbvYJEAuTgdRmny61fNbQhbgo4Zwzqi5cAKR1GP4j0rtfDeMUuRSi3ez12dr66djkWLg1fXa/yO2ye1JuIrh21bVoWQy3EgyglVWSPDKenQZ7fWu0R9yK2MZGa4MdltXBRjObTUr2ad9jWnWU7rseSa3qp1G88iE4tozhR6nuTUFohu7qK3h6E4z7dzWUj+VDn+J+nsK6rwfbbYnu3HzP8sefTua9Wqo4ShaC1X5ngP35XmdRDstYEjQbUUYAqGWVpDyeOwpXjlL4KHd6YojhZ3Kn5Qv3iegrxqWH5feluVWrSn7q2EhiaVtq8Y6k9BUkkojUxQdP4n7k0k0w2eXF8qDqe7Gq59+ldF7bGF7bCnA+lZ+oXywqQDz2p9xOWcRRDLH9Pc1lwW5vb3CncinAbsfU06ceeVhwg5PyFsbJ9Rm8644iB/D8Peumto0hCpEoUE4A7k+9V0KRqEj4RRx/jVvTyTmY9+FHt61WJxCow907aUVflR5f4w8datHf3Nlp4FmsDlS2Mux/pUfg7xvrS61Z219dfabWeQIwccjPGQax/HsYHirVMDguD+lV/C1uZvEWmKvXzlP5HJr2vZUp4W7itV+h0KVnofQ5fBpN9Qs3zGk3e9fC3OjmM/xdarfeG76IjLLHvX2I5rwwL+/f3UE17/cASW8yHo0ZU/ka8Kki23rJjnJX9a+jySq3CcGcWKsmme46ASNCsAe0K/yrURiEZgMnoAOpNRaNNb2+iW8Eke6QRKM/hXReEtNe71CGQIDFC2593TPYfWvOw2HeIxCjHqzqknKKhHdmOfDmoJLbTX8DJaSSDeV5KDPcV6FeeE9JurIwpAqMVAEi9Rxwc1uzCJkZJcbCMEHoRVGa7h061Mc0gAHEZPORX2tLA4fCQbm9H3O+hl8IXile5gah4D0uXTTFBGyTqh2yKeScV55otjPpjSQ3sRiuDIdyt19q9stLmO5iR42DqRnI6V5v4+ki/t7MLAuqAOB2NeTnuGpQoRq07LVfMzr4anSaqRVmiCiq9rOJk/2h1FWK+aTurgndXCiiigYUUUUAFFFFABRRRQAUUUUAFTW6/Iz9MYA+tUru4jtLWS4mbbHGpZj7V59P4/v/AO0A1tFGtkDxGwyWHqT61tRpuTuexleSYrM+Z0Four0XoenSXdvE4WW4hRj0DuAfyqXeOx3A9CDkYr59vLt7+8uLiRmZ5HLck5Az0FdBpvjO+07SorK1wzxuSZJOcDsorrdFo+mxPBNeFOMqM7ye62sexbxUE8hJ21zvhXxOmtW8olj8u6gXc6jow9RWtZXH2q1Sf++MgVy1brQ+QxmCr4SUqdZWcXYsUUUVicAUUUUgCiiigBM05XKg0lRTNhM1UXZjTsSmbPBPFAOeRVWJXlYKoJyavToIpPKHVQMn3rRwfLzBcjxzQaWkPSshCZpabTqACiiikAUUUUAFFFFABTWAPBp1FMCPylprQjB2nBqaigDHSW6+3iF4cIT9/titiiihiSsFFFFIYVDcD5M+lTVBdf6r8f6UPYCtnJAHJPAA9a6NPCl4bEXJdfMIDeTjnHpn1rP8M6Y+p6gqo2xYsOx69+BXqTHYoyCcDtXtZRlkMVCVSqtOhpSpqSvIpadDayadGsUKCNkwVwOOOhpU0mxFp5At4zF6YBqteahb6ejPnIkOQg4IPfil0fVIb2DKNhlO1g3XNfTJ4Z1Pq+jkltbodnspcnPbQ4LX9NfS78xNgxtlkI9M9KqQSgDafwrovH91E93BAv8ArkUsx9Ae1cnk54r4XH040MTKFPZM4ZpKWho5pajhUx26u33nbAHtUlZ69SQooqJm/fIvbvSbsBYVQufX1p1FFZiCiiigAooooAKwfF1yiWS23BklIbn+FQc5/p+db1Ur3S7O+mWW6hLuBt++wGM5wQDg125fWpUMRGrWTajrp+BFROUWo7nK+Hb6Ozvy1yPKjkTaWkGCncH6Ef0qjqE4ur24mVGVZ23DA4UcAE+hOPzNdtfaPY30pkuYN7kAEh2XIHrgjNLDpFjDbzQJB+7mxvBdiTjpyTmvo4cQ4aNd4vkftJJJ7W31tr22OZ4VuCpX91ff5ficprd2l6tnKgVW8hlZB/CQQCMenp7U7W7pZzZRQIZDDEq/IMlmIHyj1xVfUrRV1KaOzspYyoMeAXkaTnhuegxXV6XotnZCCVIdtwiYJLscEjB4JxXXXxuHy+jQqJNtKTirrS+17PYXJKq5p9bX+S1sc9Y6nDBotxbPHHKzuCqt0cN3+o/wrIQASK5ZTKsjbRsJKAdOSMEV3D6BpjyF2tQSST99sDPoM4H4Un/CP6b/AM8H/wC/z/41z0c+wNOc5qEvfd2tGnpqtX367jlQqOKSa0X9P7uhyl9P9pu45yqoXSIlV6D6Vvalq9nc2moWsZfzfIlAyvBIU5/kaxZhNfaiPLtHiJKRiIAnYF45OBiusj0awjuGnW3HmNuzuYkHdnPBOO5rDO5UqcMOpLVLZNO2vXX+tTqwnsn7V1E7vb1st79DlNNvorK3vQ6q8smwJGykhuuc8ds1HqN19rhtj5CQmMyoRGMKeEOR+ddV/wAI/pv/ADwf/v8AP/jUkmiae8McTW/yR524dgecZyQcnoOtaPO8AsT9ajCXM5Xe38trLX8zlVCp7P2TataxyOsj5rT/AK8I/wCtdpCD5Mf+6P5VDc6NY3Pl+dAT5aCNcOwwo6Dg81e2jAAGAK8XH4+nicNSoQTvC9/m7nRCHLOUu9vwR5Dp3grxDf3p8/RdTt7dTgl7SRSR6AEV20Xh/VLWFIodHv8AYowoFs/6nFFFeziMPGpKzbOCWEg3uzvLDSbg+Hts1rKl8EwCYWyo/uj3rj7nSdVOUj0q/EYPa3ckn8qKKK+FhJI2r4aDSXYibQdXUAnS77BGeIGP58cVTutH1rG2PR9SY/8AXrJj+VFFc0sDTXV/18jn+pU79Svd+Hdat7Py4tJ1J7i44d1tXIQemccVNZ+HNXtrXaukX4ZuD/oz8D8qKKujg4Qho2dLwsFoh0mg6ywWNdK1ABjgn7M+APyrVTRdTUKq6ZfBVAA/0dv8KKK48Vl9ObV2/wAP8iqGHikzyHxl4Q8S3XiG/mg8O6xJGzjayWMpBHqDtrQ8AeCtfh8QRz3mhapDHChIMlnIoJ7YJWiivZq0IrC8l+g/q8b7ns6aFILEk2F6ZyOnktnP5VjnR9Uyf+JZff8AgO3+FFFfPzy2k0tX/XyOmVGLEOj6rtP/ABLL7of+WDen0rypPBniKXXlLaBq6xGXlzZyAYznOdtFFd2BwUKSlyt6nJXw8XY9Ri0vVzeRw/2RfiMYBc27gAY9cV3fgyW4spZrW7sL2Pe25ZDA236E44oorTL8JDD1VOF7m0KfJUUkzsiC64KAj3rn9T0CS9vN6SlE242nkD6UUV9HXoU68OSqro9enOUHzR3IjIuhWBigs766uB91Y4XdSfXIGAK4hdK1LULuWW8s75JZGLFjA+Pp0oorwsxoRrzjTn8Mdl0OCo3Wl7zNWw8IXizgyBgnrgg/lU2oaPd29xthtp5I+xVCf6UUVFXKsPClaNy1RjFaFb+zL7/nxuv+/Tf4Uf2Zf/8APldf9+W/woorg/s6l3Y/ZoP7Mv8A/nyuv+/Lf4Uf2Zf/APPldf8Aflv8KKKP7Opd2Hs0H9mX/wDz5XX/AH5b/Cj+zL//AJ8rr/vy3+FFFH9nUu7D2aD+zL//AJ8rr/vy3+FH9mX/APz5XX/flv8ACiij+zqXdh7NB/Zl/wD8+V1/35b/AArO1a31a2a0Ntpl5KjyYl227sVXGc9OKKK2o5dRctbi9mrpf1uclq58WzvcRjQNRks5QVMX2KQ5X6461x0fhbxHvYf8I9rO0Hgmyl6f980UV1UsDTUXa5+p4HGfU4ctCEYryT1/EjTwp4ljaXHh3WCByP8AQpOf/Hafb+EvEax7m8P6xubk/wChS5/9Booq3hIW6nYs7xHZfc/8zoPBWgeI7PVVkfRtUghb5XElpIAR78V6XbaTeRR7EsLpVBOB5LDH6UUVx18BTk93/XyPheJcRLE4hTno7dOpL/Zl/wD8+V1/35b/AAo/sy//AOfK6/78t/hRRWH9nUu7Pm/ZoP7Mv/8Anyuv+/Lf4Uf2Zf8A/Pldf9+W/wAKKKP7Opd2Hs0H9mX/APz5XX/flv8ACj+zL/8A58rr/vy3+FFFH9nUu7D2aD+zL/8A58rr/v03+FEdpexTgPpV1LGeD+5bj6cUUVUcBTi7pv8Ar5B7NHUaTo9uqeaLeVGP8EikEfpWH4g0y8hvDJbWc0yN18tCf6UUV7GIwVKdBRtb0LlBWMK+XWILZ5IdFvZXHRBC+T+lSwQapLHGzaVeqSASDC+Rx9KKK8t5dSUOu/8AXQ5ow97cuf2bff8APjdf9+m/wo/sy/8A+fK6/wC/Lf4UUVj/AGdS7s29mg/sy/8A+fK6/wC/Lf4Uf2Zf/wDPldf9+W/wooo/s6l3YezQf2Zf/wDPldf9+W/wo/sy/wD+fK6/78t/hRRR/Z1Luw9mg/sy/wD+fK6/78t/hR/Zl/8A8+V1/wB+W/wooo/s6l3YezQf2Zf/APPldf8Aflv8KP7Mv/8Anyuv+/Lf4UUUf2dS7sPZoP7Mv/8Anyuv+/Lf4Uf2Zf8A/Pldf9+W/wAKKKP7Opd2Hs0H9mX/APz5XX/flv8ACj+zL/8A58rr/vy3+FFFH9nUu7D2aD+zL/8A58rr/vy3+FH9mX//AD5XX/flv8KKKP7Opd2Hs0H9mX//AD5XX/flv8KiutM1DySBYXTH2hY/0oooeXUrbsTpoteGX1LSL1mbSr1opAA2IWyPccV3sN2JlDBZ1z2aFgR+lFFevlblQj7JO68zSmuXRFDUdNt9SlWSUTApkZCMD+HFZ7Tro6tHp+mXlwzZKsIGwD7nFFFdWKfs4upDST69TWc5cqjfQ5V7XU7m9kuL3Trx2kOTiFuPpxW1p3hpJcSbJ0HdJIyp/lRRXkYPAUpzfPr11MIwV9STxFpEsccX2S3lkCDAEaEn+Vc+1tqiqSNLuyQDgeQ3P6UUUY3AUnVuroU6aKVpNqLW4kvtMubNi5UCWNlz7jIq5HFlhI/3uw9KKK8bH0Y0a0ox2MLW0JqKKK4gCiiigAooooAKKKKACiiigAooooAKKKKACiiigBKWiigQUUUUDP/Z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685800"/>
            <a:ext cx="7391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10000" y="5591175"/>
            <a:ext cx="2209800" cy="58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FF0000"/>
                </a:solidFill>
              </a:rPr>
              <a:t>Thuyền</a:t>
            </a:r>
            <a:r>
              <a:rPr lang="en-US" sz="3200" dirty="0">
                <a:solidFill>
                  <a:srgbClr val="FF0000"/>
                </a:solidFill>
              </a:rPr>
              <a:t> nan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top10ninhthuan.vn/wp-content/uploads/2022/10/5f0260662ba33299556d125a58ad43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525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314325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62588"/>
            <a:ext cx="31829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Từ thuyền nan đến tàu vỏ thép | BÁO QUẢNG NAM ONLINE - Tin tức mới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810000" cy="23964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841" y="3463291"/>
            <a:ext cx="3646347" cy="22861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600200" y="3644900"/>
            <a:ext cx="1941513" cy="522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nan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2938" y="2819400"/>
            <a:ext cx="2278062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thúng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</TotalTime>
  <Words>177</Words>
  <Application>Microsoft Office PowerPoint</Application>
  <PresentationFormat>On-screen Show (4:3)</PresentationFormat>
  <Paragraphs>40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.VnArial</vt:lpstr>
      <vt:lpstr>Arial</vt:lpstr>
      <vt:lpstr>Candara</vt:lpstr>
      <vt:lpstr>Symbol</vt:lpstr>
      <vt:lpstr>Tahoma</vt:lpstr>
      <vt:lpstr>Times New Roman</vt:lpstr>
      <vt:lpstr>1_Default Design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TrieuPhu</dc:creator>
  <cp:lastModifiedBy>Techsi.vn</cp:lastModifiedBy>
  <cp:revision>116</cp:revision>
  <dcterms:created xsi:type="dcterms:W3CDTF">2010-06-13T04:54:33Z</dcterms:created>
  <dcterms:modified xsi:type="dcterms:W3CDTF">2024-07-23T03:10:50Z</dcterms:modified>
</cp:coreProperties>
</file>