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" y="0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13569" y="2183098"/>
            <a:ext cx="8153400" cy="193899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 </a:t>
            </a:r>
            <a:endParaRPr lang="en-US" sz="3200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 PHẢI VÀ TAY TRÁI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906" y="3427707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0488" y="381000"/>
            <a:ext cx="665956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2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78</Words>
  <Application>Microsoft Office PowerPoint</Application>
  <PresentationFormat>On-screen Show (4:3)</PresentationFormat>
  <Paragraphs>21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Techsi.vn</cp:lastModifiedBy>
  <cp:revision>21</cp:revision>
  <dcterms:created xsi:type="dcterms:W3CDTF">2012-10-02T12:09:22Z</dcterms:created>
  <dcterms:modified xsi:type="dcterms:W3CDTF">2024-07-23T02:59:37Z</dcterms:modified>
</cp:coreProperties>
</file>