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0066"/>
    <a:srgbClr val="005EA4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86323" autoAdjust="0"/>
  </p:normalViewPr>
  <p:slideViewPr>
    <p:cSldViewPr>
      <p:cViewPr varScale="1">
        <p:scale>
          <a:sx n="91" d="100"/>
          <a:sy n="91" d="100"/>
        </p:scale>
        <p:origin x="1602" y="90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7/20/2024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 smtClean="0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 smtClean="0"/>
              <a:t>Bấm &amp; sửa kiểu tiêu đề</a:t>
            </a:r>
          </a:p>
          <a:p>
            <a:pPr lvl="1" fontAlgn="base"/>
            <a:r>
              <a:rPr lang="vi-VN" strike="noStrike" noProof="1" smtClean="0"/>
              <a:t>Mức hai</a:t>
            </a:r>
          </a:p>
          <a:p>
            <a:pPr lvl="2" fontAlgn="base"/>
            <a:r>
              <a:rPr lang="vi-VN" strike="noStrike" noProof="1" smtClean="0"/>
              <a:t>Mức ba</a:t>
            </a:r>
          </a:p>
          <a:p>
            <a:pPr lvl="3" fontAlgn="base"/>
            <a:r>
              <a:rPr lang="vi-VN" strike="noStrike" noProof="1" smtClean="0"/>
              <a:t>Mức bốn</a:t>
            </a:r>
          </a:p>
          <a:p>
            <a:pPr lvl="4" fontAlgn="base"/>
            <a:r>
              <a:rPr lang="vi-VN" strike="noStrike" noProof="1" smtClean="0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4419600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-393065" y="-41572"/>
            <a:ext cx="9372600" cy="4760659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"/>
            <a:ext cx="2793206" cy="13787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66691" y="1600217"/>
            <a:ext cx="6846570" cy="1938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Thơ</a:t>
            </a:r>
            <a:r>
              <a:rPr lang="en-US" sz="60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Mùa</a:t>
            </a:r>
            <a:r>
              <a:rPr lang="en-US" sz="60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hạ</a:t>
            </a:r>
            <a:r>
              <a:rPr lang="en-US" sz="60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tuyệt</a:t>
            </a:r>
            <a:r>
              <a:rPr lang="en-US" sz="60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vời</a:t>
            </a:r>
            <a:endParaRPr lang="en-US" sz="6000" b="1" dirty="0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SVN-Cookies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124200" y="1676400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 smtClean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8975" y="457200"/>
            <a:ext cx="577024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về mùa hè</a:t>
            </a:r>
            <a:endParaRPr lang="en-US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29" y="64810"/>
            <a:ext cx="1580686" cy="1495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Đọc thơ bé nghe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98925" y="4653844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114</Words>
  <Application>Microsoft Office PowerPoint</Application>
  <PresentationFormat>On-screen Show (4:3)</PresentationFormat>
  <Paragraphs>27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Microsoft YaHei</vt:lpstr>
      <vt:lpstr>Microsoft YaHei</vt:lpstr>
      <vt:lpstr>宋体</vt:lpstr>
      <vt:lpstr>Arial</vt:lpstr>
      <vt:lpstr>Calibri</vt:lpstr>
      <vt:lpstr>等线</vt:lpstr>
      <vt:lpstr>HP001 5H</vt:lpstr>
      <vt:lpstr>SVN-Cookies</vt:lpstr>
      <vt:lpstr>Times New Roman</vt:lpstr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Techsi.vn</cp:lastModifiedBy>
  <cp:revision>386</cp:revision>
  <dcterms:created xsi:type="dcterms:W3CDTF">2009-10-23T09:00:00Z</dcterms:created>
  <dcterms:modified xsi:type="dcterms:W3CDTF">2024-07-20T17:34:59Z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