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3" r:id="rId5"/>
    <p:sldId id="267" r:id="rId6"/>
    <p:sldId id="265" r:id="rId7"/>
    <p:sldId id="266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43" autoAdjust="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0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8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0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4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6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4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5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25D8-CB46-4A9F-A4F7-FD10DB55057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465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8552" y="188420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8633" y="2708920"/>
            <a:ext cx="689476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TRUYỆN: THỎ CON ĂN GÌ?</a:t>
            </a:r>
          </a:p>
          <a:p>
            <a:endParaRPr lang="en-US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7760" y="4869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833" y1="42300" x2="69833" y2="42300"/>
                        <a14:foregroundMark x1="38333" y1="42800" x2="38333" y2="42800"/>
                        <a14:foregroundMark x1="52000" y1="56100" x2="52000" y2="56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160" flipH="1">
            <a:off x="1984808" y="2634798"/>
            <a:ext cx="2496309" cy="360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4" b="99528" l="9764" r="98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2564904"/>
            <a:ext cx="3024336" cy="364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Thỏ con mừng rỡ cám ơn Dê con và chú ăn cà rốt một cách ngon lành.</a:t>
            </a:r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458112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TRÒ CHƠI</a:t>
            </a: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Đi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tìm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thức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ăn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cho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thỏ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6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ình nền Powerpoint Phong Cảnh Du Lịch Cỏ Đồng Cỏ miễn phí - Slidesdo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nền Powerpoint Phong Cảnh Du Lịch Cỏ Đồng Cỏ miễn phí - Slidesdo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833" y1="42900" x2="36833" y2="42900"/>
                        <a14:foregroundMark x1="70167" y1="41800" x2="70167" y2="41800"/>
                        <a14:foregroundMark x1="51333" y1="55100" x2="51333" y2="55100"/>
                        <a14:foregroundMark x1="67167" y1="41400" x2="71833" y2="42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98678"/>
            <a:ext cx="3096344" cy="516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520" y="7937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7030A0"/>
                </a:solidFill>
              </a:rPr>
              <a:t>“Con gì đuôi ngắn tai dài</a:t>
            </a:r>
          </a:p>
          <a:p>
            <a:pPr algn="ctr"/>
            <a:r>
              <a:rPr lang="vi-VN" dirty="0">
                <a:solidFill>
                  <a:srgbClr val="7030A0"/>
                </a:solidFill>
              </a:rPr>
              <a:t>Mắt hồng lông mượt</a:t>
            </a:r>
          </a:p>
          <a:p>
            <a:pPr algn="ctr"/>
            <a:r>
              <a:rPr lang="vi-VN" dirty="0">
                <a:solidFill>
                  <a:srgbClr val="7030A0"/>
                </a:solidFill>
              </a:rPr>
              <a:t>Có tài chạy nhanh</a:t>
            </a:r>
            <a:r>
              <a:rPr lang="vi-VN" dirty="0" smtClean="0">
                <a:solidFill>
                  <a:srgbClr val="7030A0"/>
                </a:solidFill>
              </a:rPr>
              <a:t>.”</a:t>
            </a:r>
            <a:endParaRPr lang="vi-VN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588" y="91547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solidFill>
                  <a:srgbClr val="7030A0"/>
                </a:solidFill>
              </a:rPr>
              <a:t>Đáp án: Con thỏ.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9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ình nền Powerpoint Phong Cảnh Du Lịch Cỏ Đồng Cỏ miễn phí - Slidesdo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nền Powerpoint Phong Cảnh Du Lịch Cỏ Đồng Cỏ miễn phí - Slidesdo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833" y1="42900" x2="36833" y2="42900"/>
                        <a14:foregroundMark x1="70167" y1="41800" x2="70167" y2="41800"/>
                        <a14:foregroundMark x1="51333" y1="55100" x2="51333" y2="55100"/>
                        <a14:foregroundMark x1="67167" y1="41400" x2="71833" y2="42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98678"/>
            <a:ext cx="3096344" cy="516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3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3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Vào một buổi sáng mùa xuân, Thỏ con đi lang thang trong rừng. Thỏ đi mãi, đi mãi mà chẳng tìm được cái gì để ăn 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18061" r="13241" b="1527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 Thỏ gặp Gà Trống đang mổ thóc. Gà Trống mời : «  Bạn Thỏ ơi, tôi có nhiều thóc vàng, bạn hãy ăn cùng tôi ». Thỏ con nói : «  Cảm ơn bạn, nhưng tôi không ăn được thóc vàng ».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7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80" y="3789040"/>
            <a:ext cx="190718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84" y="35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 Thỏ lại đi tiếp. Trên đường đi , Thỏ gặp mèo đang ăn cá. Mèo vui vẻ mời Thỏ : « Thỏ ơi, mời bạn ăn cá cùng tôi ». Thỏ nói :</a:t>
            </a:r>
          </a:p>
          <a:p>
            <a:r>
              <a:rPr lang="vi-VN" dirty="0"/>
              <a:t> « Cảm ơn Mèo con nhé, tôi không ăn được cá đâu ».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Thỏ lại tiếp tục bước đi, những bước đi nặng nề vì mệt và đói.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Tuần 27: GDPTNN: Kể truyện &quot;Thỏ con ăn gì?&quot;- NT 24- 36 tháng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b="4397"/>
          <a:stretch/>
        </p:blipFill>
        <p:spPr bwMode="auto">
          <a:xfrm>
            <a:off x="1" y="26439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4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Mêt quá, Thỏ con ngồi nghĩ dưới gốc cây và bật khóc : Hu...hu...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7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Tuần 27: GDPTNN: Kể truyện &quot;Thỏ con ăn gì?&quot;- NT 24- 36 tháng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b="4397"/>
          <a:stretch/>
        </p:blipFill>
        <p:spPr bwMode="auto">
          <a:xfrm>
            <a:off x="1" y="26439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9528" l="9764" r="98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2022532"/>
            <a:ext cx="3024336" cy="364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46230"/>
            <a:ext cx="1456917" cy="17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81" y="3232508"/>
            <a:ext cx="1306944" cy="135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797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 Vừa lúc đó Dê con xách làn rau đi qua. Dê mời Thỏ con hai củ cà rốt.</a:t>
            </a:r>
            <a:endParaRPr lang="en-US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981" y="3384908"/>
            <a:ext cx="1306944" cy="135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5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139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11</cp:revision>
  <dcterms:created xsi:type="dcterms:W3CDTF">2024-03-07T02:55:02Z</dcterms:created>
  <dcterms:modified xsi:type="dcterms:W3CDTF">2024-07-02T17:24:11Z</dcterms:modified>
</cp:coreProperties>
</file>