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2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9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46B91-C9AD-41FF-974D-F6FD2ACECB9C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5DCE-C0E2-4E62-807B-0AF7C7A57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9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298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9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9"/>
            <a:ext cx="9144000" cy="692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ruyện Khỉ con ăn chuối - Nhà t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9144000" cy="68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Câu chuyện Khỉ con ăn chuối - giáo án mầm non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7" y="-459432"/>
            <a:ext cx="10273141" cy="77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" y="-49634"/>
            <a:ext cx="9151805" cy="690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6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525"/>
            <a:ext cx="97536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525"/>
            <a:ext cx="97536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5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</cp:revision>
  <dcterms:created xsi:type="dcterms:W3CDTF">2024-03-28T00:52:36Z</dcterms:created>
  <dcterms:modified xsi:type="dcterms:W3CDTF">2024-07-02T17:22:28Z</dcterms:modified>
</cp:coreProperties>
</file>