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0" r:id="rId5"/>
    <p:sldId id="264" r:id="rId6"/>
    <p:sldId id="267" r:id="rId7"/>
    <p:sldId id="272" r:id="rId8"/>
    <p:sldId id="266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8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7A8A-8DBB-40BD-93B8-3A7D1B74FD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44B6-9924-4E10-B85D-C3F72AEC75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0765" y="224556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121" y="888722"/>
            <a:ext cx="1147447" cy="10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40" y="544272"/>
            <a:ext cx="8606919" cy="57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2" y="860541"/>
            <a:ext cx="8622643" cy="51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62" y="530650"/>
            <a:ext cx="9235691" cy="59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6" y="414610"/>
            <a:ext cx="8646581" cy="58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9" y="3207643"/>
            <a:ext cx="1587302" cy="15873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" y="11857"/>
            <a:ext cx="12193057" cy="6858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5566" y="2098307"/>
            <a:ext cx="7276699" cy="3272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11857"/>
            <a:ext cx="12172750" cy="684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4" y="-42494"/>
            <a:ext cx="1179932" cy="11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27</cp:revision>
  <dcterms:created xsi:type="dcterms:W3CDTF">2022-10-20T13:44:39Z</dcterms:created>
  <dcterms:modified xsi:type="dcterms:W3CDTF">2024-07-19T17:04:37Z</dcterms:modified>
</cp:coreProperties>
</file>