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4" r:id="rId2"/>
    <p:sldId id="277" r:id="rId3"/>
    <p:sldId id="282" r:id="rId4"/>
    <p:sldId id="281" r:id="rId5"/>
    <p:sldId id="289" r:id="rId6"/>
    <p:sldId id="284" r:id="rId7"/>
    <p:sldId id="285" r:id="rId8"/>
    <p:sldId id="286" r:id="rId9"/>
    <p:sldId id="290" r:id="rId10"/>
    <p:sldId id="283" r:id="rId11"/>
    <p:sldId id="29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A53BDB-A4FC-48D8-8307-77DD362065F6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AF59D-4BBC-4412-AF9F-9412FBD40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634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4A053AC-6C41-4BCB-AB8A-4D96E4F2A1AF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 smtClean="0"/>
          </a:p>
        </p:txBody>
      </p:sp>
      <p:sp>
        <p:nvSpPr>
          <p:cNvPr id="2969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70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altLang="en-US" smtClean="0">
              <a:latin typeface="Arial" panose="020B0604020202020204" pitchFamily="34" charset="0"/>
            </a:endParaRPr>
          </a:p>
        </p:txBody>
      </p:sp>
      <p:sp>
        <p:nvSpPr>
          <p:cNvPr id="2970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AB70C70-FAAA-4AE8-B1F6-5034A6C59B1C}" type="slidenum">
              <a:rPr lang="en-US" altLang="en-US"/>
              <a:pPr algn="r" eaLnBrk="1" hangingPunct="1"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1790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6DA95-8011-4142-9C3A-DDFDA659859A}" type="slidenum">
              <a:rPr lang="vi-VN" smtClean="0"/>
              <a:pPr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797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50A2-425C-4BA0-822C-1BBCE7B4115A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8BCB4-0DED-47B5-AAE2-4AE59B410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298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50A2-425C-4BA0-822C-1BBCE7B4115A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8BCB4-0DED-47B5-AAE2-4AE59B410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04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50A2-425C-4BA0-822C-1BBCE7B4115A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8BCB4-0DED-47B5-AAE2-4AE59B410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71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50A2-425C-4BA0-822C-1BBCE7B4115A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8BCB4-0DED-47B5-AAE2-4AE59B410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495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50A2-425C-4BA0-822C-1BBCE7B4115A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8BCB4-0DED-47B5-AAE2-4AE59B410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918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50A2-425C-4BA0-822C-1BBCE7B4115A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8BCB4-0DED-47B5-AAE2-4AE59B410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265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50A2-425C-4BA0-822C-1BBCE7B4115A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8BCB4-0DED-47B5-AAE2-4AE59B410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324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50A2-425C-4BA0-822C-1BBCE7B4115A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8BCB4-0DED-47B5-AAE2-4AE59B410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737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50A2-425C-4BA0-822C-1BBCE7B4115A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8BCB4-0DED-47B5-AAE2-4AE59B410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432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50A2-425C-4BA0-822C-1BBCE7B4115A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8BCB4-0DED-47B5-AAE2-4AE59B410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670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50A2-425C-4BA0-822C-1BBCE7B4115A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8BCB4-0DED-47B5-AAE2-4AE59B410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77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950A2-425C-4BA0-822C-1BBCE7B4115A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8BCB4-0DED-47B5-AAE2-4AE59B410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696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E:\THANH\tr&#242;%20ch&#417;i%20&#244;%20c&#7917;a%20b&#237;%20m&#7853;t\Saj.wav" TargetMode="External"/><Relationship Id="rId1" Type="http://schemas.openxmlformats.org/officeDocument/2006/relationships/audio" Target="file:///E:\THANH\tr&#242;%20ch&#417;i%20&#244;%20c&#7917;a%20b&#237;%20m&#7853;t\Dug.wav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E:\THANH\tr&#242;%20ch&#417;i%20&#244;%20c&#7917;a%20b&#237;%20m&#7853;t\Saj.wav" TargetMode="External"/><Relationship Id="rId1" Type="http://schemas.openxmlformats.org/officeDocument/2006/relationships/audio" Target="file:///E:\THANH\tr&#242;%20ch&#417;i%20&#244;%20c&#7917;a%20b&#237;%20m&#7853;t\Dug.wav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E:\THANH\tr&#242;%20ch&#417;i%20&#244;%20c&#7917;a%20b&#237;%20m&#7853;t\Saj.wav" TargetMode="External"/><Relationship Id="rId1" Type="http://schemas.openxmlformats.org/officeDocument/2006/relationships/audio" Target="file:///E:\THANH\tr&#242;%20ch&#417;i%20&#244;%20c&#7917;a%20b&#237;%20m&#7853;t\Dug.wav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90254" y="287877"/>
            <a:ext cx="81557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 DÂN QUẬN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BIÊN</a:t>
            </a:r>
          </a:p>
          <a:p>
            <a:pPr algn="ctr"/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MỘC LAN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2835" y="3168556"/>
            <a:ext cx="96242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d đ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91123" y="4404202"/>
            <a:ext cx="70750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5 - 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5585" y="1272655"/>
            <a:ext cx="2045046" cy="194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12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EEEA3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 sz="28000">
              <a:solidFill>
                <a:schemeClr val="accent2"/>
              </a:solidFill>
              <a:latin typeface=".VnAvant" pitchFamily="34" charset="0"/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644650" y="125413"/>
            <a:ext cx="90233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 smtClean="0">
                <a:solidFill>
                  <a:srgbClr val="0000CC"/>
                </a:solidFill>
                <a:latin typeface=".VnAvant" pitchFamily="34" charset="0"/>
              </a:rPr>
              <a:t>Ô </a:t>
            </a:r>
            <a:r>
              <a:rPr lang="en-US" sz="4000" dirty="0" err="1" smtClean="0">
                <a:solidFill>
                  <a:srgbClr val="0000CC"/>
                </a:solidFill>
                <a:latin typeface=".VnAvant" pitchFamily="34" charset="0"/>
              </a:rPr>
              <a:t>chữ</a:t>
            </a:r>
            <a:r>
              <a:rPr lang="en-US" sz="40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.VnAvant" pitchFamily="34" charset="0"/>
              </a:rPr>
              <a:t>zích</a:t>
            </a:r>
            <a:r>
              <a:rPr lang="en-US" sz="40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.VnAvant" pitchFamily="34" charset="0"/>
              </a:rPr>
              <a:t>zắc</a:t>
            </a:r>
            <a:endParaRPr lang="en-US" sz="4000" dirty="0">
              <a:solidFill>
                <a:srgbClr val="0000CC"/>
              </a:solidFill>
              <a:latin typeface=".VnAvant" pitchFamily="34" charset="0"/>
            </a:endParaRPr>
          </a:p>
          <a:p>
            <a:pPr algn="ctr"/>
            <a:endParaRPr lang="en-US" sz="2800" dirty="0">
              <a:latin typeface=".VnAvant" pitchFamily="34" charset="0"/>
            </a:endParaRPr>
          </a:p>
          <a:p>
            <a:endParaRPr lang="en-US" sz="2000" dirty="0">
              <a:latin typeface=".VnAvant" pitchFamily="34" charset="0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1219200" y="848688"/>
            <a:ext cx="9790546" cy="5746076"/>
          </a:xfrm>
          <a:prstGeom prst="rect">
            <a:avLst/>
          </a:prstGeom>
          <a:solidFill>
            <a:srgbClr val="43E15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>
            <a:off x="20574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>
            <a:off x="4800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>
            <a:off x="5181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>
            <a:off x="5562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>
            <a:off x="5943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>
            <a:off x="64008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>
            <a:off x="6858000" y="1066800"/>
            <a:ext cx="7620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>
            <a:off x="72390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65" name="Line 13"/>
          <p:cNvSpPr>
            <a:spLocks noChangeShapeType="1"/>
          </p:cNvSpPr>
          <p:nvPr/>
        </p:nvSpPr>
        <p:spPr bwMode="auto">
          <a:xfrm>
            <a:off x="76962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66" name="Line 14"/>
          <p:cNvSpPr>
            <a:spLocks noChangeShapeType="1"/>
          </p:cNvSpPr>
          <p:nvPr/>
        </p:nvSpPr>
        <p:spPr bwMode="auto">
          <a:xfrm>
            <a:off x="81534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67" name="Line 15"/>
          <p:cNvSpPr>
            <a:spLocks noChangeShapeType="1"/>
          </p:cNvSpPr>
          <p:nvPr/>
        </p:nvSpPr>
        <p:spPr bwMode="auto">
          <a:xfrm>
            <a:off x="8610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68" name="Line 16"/>
          <p:cNvSpPr>
            <a:spLocks noChangeShapeType="1"/>
          </p:cNvSpPr>
          <p:nvPr/>
        </p:nvSpPr>
        <p:spPr bwMode="auto">
          <a:xfrm>
            <a:off x="8991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69" name="Line 17"/>
          <p:cNvSpPr>
            <a:spLocks noChangeShapeType="1"/>
          </p:cNvSpPr>
          <p:nvPr/>
        </p:nvSpPr>
        <p:spPr bwMode="auto">
          <a:xfrm>
            <a:off x="9372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70" name="Line 18"/>
          <p:cNvSpPr>
            <a:spLocks noChangeShapeType="1"/>
          </p:cNvSpPr>
          <p:nvPr/>
        </p:nvSpPr>
        <p:spPr bwMode="auto">
          <a:xfrm>
            <a:off x="9753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71" name="Line 19"/>
          <p:cNvSpPr>
            <a:spLocks noChangeShapeType="1"/>
          </p:cNvSpPr>
          <p:nvPr/>
        </p:nvSpPr>
        <p:spPr bwMode="auto">
          <a:xfrm>
            <a:off x="10134600" y="1066800"/>
            <a:ext cx="7620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72" name="Line 20"/>
          <p:cNvSpPr>
            <a:spLocks noChangeShapeType="1"/>
          </p:cNvSpPr>
          <p:nvPr/>
        </p:nvSpPr>
        <p:spPr bwMode="auto">
          <a:xfrm>
            <a:off x="2895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73" name="Line 21"/>
          <p:cNvSpPr>
            <a:spLocks noChangeShapeType="1"/>
          </p:cNvSpPr>
          <p:nvPr/>
        </p:nvSpPr>
        <p:spPr bwMode="auto">
          <a:xfrm>
            <a:off x="3276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74" name="Line 22"/>
          <p:cNvSpPr>
            <a:spLocks noChangeShapeType="1"/>
          </p:cNvSpPr>
          <p:nvPr/>
        </p:nvSpPr>
        <p:spPr bwMode="auto">
          <a:xfrm>
            <a:off x="3657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75" name="Line 23"/>
          <p:cNvSpPr>
            <a:spLocks noChangeShapeType="1"/>
          </p:cNvSpPr>
          <p:nvPr/>
        </p:nvSpPr>
        <p:spPr bwMode="auto">
          <a:xfrm>
            <a:off x="4038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76" name="Line 24"/>
          <p:cNvSpPr>
            <a:spLocks noChangeShapeType="1"/>
          </p:cNvSpPr>
          <p:nvPr/>
        </p:nvSpPr>
        <p:spPr bwMode="auto">
          <a:xfrm>
            <a:off x="4419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77" name="Line 25"/>
          <p:cNvSpPr>
            <a:spLocks noChangeShapeType="1"/>
          </p:cNvSpPr>
          <p:nvPr/>
        </p:nvSpPr>
        <p:spPr bwMode="auto">
          <a:xfrm>
            <a:off x="2438400" y="1143000"/>
            <a:ext cx="7620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78" name="Line 26"/>
          <p:cNvSpPr>
            <a:spLocks noChangeShapeType="1"/>
          </p:cNvSpPr>
          <p:nvPr/>
        </p:nvSpPr>
        <p:spPr bwMode="auto">
          <a:xfrm>
            <a:off x="1676400" y="19812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79" name="Line 27"/>
          <p:cNvSpPr>
            <a:spLocks noChangeShapeType="1"/>
          </p:cNvSpPr>
          <p:nvPr/>
        </p:nvSpPr>
        <p:spPr bwMode="auto">
          <a:xfrm>
            <a:off x="1676400" y="1752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80" name="Line 28"/>
          <p:cNvSpPr>
            <a:spLocks noChangeShapeType="1"/>
          </p:cNvSpPr>
          <p:nvPr/>
        </p:nvSpPr>
        <p:spPr bwMode="auto">
          <a:xfrm>
            <a:off x="1676400" y="22860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81" name="Line 29"/>
          <p:cNvSpPr>
            <a:spLocks noChangeShapeType="1"/>
          </p:cNvSpPr>
          <p:nvPr/>
        </p:nvSpPr>
        <p:spPr bwMode="auto">
          <a:xfrm>
            <a:off x="1676400" y="25908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82" name="Line 30"/>
          <p:cNvSpPr>
            <a:spLocks noChangeShapeType="1"/>
          </p:cNvSpPr>
          <p:nvPr/>
        </p:nvSpPr>
        <p:spPr bwMode="auto">
          <a:xfrm>
            <a:off x="1676400" y="2895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83" name="Line 31"/>
          <p:cNvSpPr>
            <a:spLocks noChangeShapeType="1"/>
          </p:cNvSpPr>
          <p:nvPr/>
        </p:nvSpPr>
        <p:spPr bwMode="auto">
          <a:xfrm>
            <a:off x="1676400" y="32004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84" name="Line 32"/>
          <p:cNvSpPr>
            <a:spLocks noChangeShapeType="1"/>
          </p:cNvSpPr>
          <p:nvPr/>
        </p:nvSpPr>
        <p:spPr bwMode="auto">
          <a:xfrm>
            <a:off x="1676400" y="35052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85" name="Line 33"/>
          <p:cNvSpPr>
            <a:spLocks noChangeShapeType="1"/>
          </p:cNvSpPr>
          <p:nvPr/>
        </p:nvSpPr>
        <p:spPr bwMode="auto">
          <a:xfrm>
            <a:off x="1676400" y="38100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86" name="Line 34"/>
          <p:cNvSpPr>
            <a:spLocks noChangeShapeType="1"/>
          </p:cNvSpPr>
          <p:nvPr/>
        </p:nvSpPr>
        <p:spPr bwMode="auto">
          <a:xfrm flipV="1">
            <a:off x="1431636" y="4087019"/>
            <a:ext cx="9083964" cy="26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87" name="Line 35"/>
          <p:cNvSpPr>
            <a:spLocks noChangeShapeType="1"/>
          </p:cNvSpPr>
          <p:nvPr/>
        </p:nvSpPr>
        <p:spPr bwMode="auto">
          <a:xfrm>
            <a:off x="1676400" y="4419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88" name="Line 36"/>
          <p:cNvSpPr>
            <a:spLocks noChangeShapeType="1"/>
          </p:cNvSpPr>
          <p:nvPr/>
        </p:nvSpPr>
        <p:spPr bwMode="auto">
          <a:xfrm>
            <a:off x="1676400" y="4800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89" name="Line 37"/>
          <p:cNvSpPr>
            <a:spLocks noChangeShapeType="1"/>
          </p:cNvSpPr>
          <p:nvPr/>
        </p:nvSpPr>
        <p:spPr bwMode="auto">
          <a:xfrm>
            <a:off x="1676400" y="5181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90" name="Line 38"/>
          <p:cNvSpPr>
            <a:spLocks noChangeShapeType="1"/>
          </p:cNvSpPr>
          <p:nvPr/>
        </p:nvSpPr>
        <p:spPr bwMode="auto">
          <a:xfrm>
            <a:off x="1676400" y="5562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91" name="Line 39"/>
          <p:cNvSpPr>
            <a:spLocks noChangeShapeType="1"/>
          </p:cNvSpPr>
          <p:nvPr/>
        </p:nvSpPr>
        <p:spPr bwMode="auto">
          <a:xfrm>
            <a:off x="1676400" y="14478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92" name="Oval 40"/>
          <p:cNvSpPr>
            <a:spLocks noChangeArrowheads="1"/>
          </p:cNvSpPr>
          <p:nvPr/>
        </p:nvSpPr>
        <p:spPr bwMode="auto">
          <a:xfrm>
            <a:off x="3200400" y="1600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593" name="Oval 41"/>
          <p:cNvSpPr>
            <a:spLocks noChangeArrowheads="1"/>
          </p:cNvSpPr>
          <p:nvPr/>
        </p:nvSpPr>
        <p:spPr bwMode="auto">
          <a:xfrm>
            <a:off x="10134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594" name="Oval 42"/>
          <p:cNvSpPr>
            <a:spLocks noChangeArrowheads="1"/>
          </p:cNvSpPr>
          <p:nvPr/>
        </p:nvSpPr>
        <p:spPr bwMode="auto">
          <a:xfrm>
            <a:off x="9372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595" name="Oval 43"/>
          <p:cNvSpPr>
            <a:spLocks noChangeArrowheads="1"/>
          </p:cNvSpPr>
          <p:nvPr/>
        </p:nvSpPr>
        <p:spPr bwMode="auto">
          <a:xfrm>
            <a:off x="8610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596" name="Oval 44"/>
          <p:cNvSpPr>
            <a:spLocks noChangeArrowheads="1"/>
          </p:cNvSpPr>
          <p:nvPr/>
        </p:nvSpPr>
        <p:spPr bwMode="auto">
          <a:xfrm>
            <a:off x="76962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597" name="Oval 45"/>
          <p:cNvSpPr>
            <a:spLocks noChangeArrowheads="1"/>
          </p:cNvSpPr>
          <p:nvPr/>
        </p:nvSpPr>
        <p:spPr bwMode="auto">
          <a:xfrm>
            <a:off x="68580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598" name="Oval 46"/>
          <p:cNvSpPr>
            <a:spLocks noChangeArrowheads="1"/>
          </p:cNvSpPr>
          <p:nvPr/>
        </p:nvSpPr>
        <p:spPr bwMode="auto">
          <a:xfrm>
            <a:off x="5943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599" name="Oval 47"/>
          <p:cNvSpPr>
            <a:spLocks noChangeArrowheads="1"/>
          </p:cNvSpPr>
          <p:nvPr/>
        </p:nvSpPr>
        <p:spPr bwMode="auto">
          <a:xfrm>
            <a:off x="5181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00" name="Oval 48"/>
          <p:cNvSpPr>
            <a:spLocks noChangeArrowheads="1"/>
          </p:cNvSpPr>
          <p:nvPr/>
        </p:nvSpPr>
        <p:spPr bwMode="auto">
          <a:xfrm>
            <a:off x="4419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01" name="Oval 49"/>
          <p:cNvSpPr>
            <a:spLocks noChangeArrowheads="1"/>
          </p:cNvSpPr>
          <p:nvPr/>
        </p:nvSpPr>
        <p:spPr bwMode="auto">
          <a:xfrm>
            <a:off x="3657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02" name="Oval 50"/>
          <p:cNvSpPr>
            <a:spLocks noChangeArrowheads="1"/>
          </p:cNvSpPr>
          <p:nvPr/>
        </p:nvSpPr>
        <p:spPr bwMode="auto">
          <a:xfrm>
            <a:off x="1981200" y="4724400"/>
            <a:ext cx="143164" cy="96982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03" name="Oval 51"/>
          <p:cNvSpPr>
            <a:spLocks noChangeArrowheads="1"/>
          </p:cNvSpPr>
          <p:nvPr/>
        </p:nvSpPr>
        <p:spPr bwMode="auto">
          <a:xfrm>
            <a:off x="2895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04" name="Oval 52"/>
          <p:cNvSpPr>
            <a:spLocks noChangeArrowheads="1"/>
          </p:cNvSpPr>
          <p:nvPr/>
        </p:nvSpPr>
        <p:spPr bwMode="auto">
          <a:xfrm>
            <a:off x="10363200" y="5410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05" name="Oval 53"/>
          <p:cNvSpPr>
            <a:spLocks noChangeArrowheads="1"/>
          </p:cNvSpPr>
          <p:nvPr/>
        </p:nvSpPr>
        <p:spPr bwMode="auto">
          <a:xfrm>
            <a:off x="9753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06" name="Oval 54"/>
          <p:cNvSpPr>
            <a:spLocks noChangeArrowheads="1"/>
          </p:cNvSpPr>
          <p:nvPr/>
        </p:nvSpPr>
        <p:spPr bwMode="auto">
          <a:xfrm>
            <a:off x="8991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07" name="Oval 55"/>
          <p:cNvSpPr>
            <a:spLocks noChangeArrowheads="1"/>
          </p:cNvSpPr>
          <p:nvPr/>
        </p:nvSpPr>
        <p:spPr bwMode="auto">
          <a:xfrm>
            <a:off x="8153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08" name="Oval 56"/>
          <p:cNvSpPr>
            <a:spLocks noChangeArrowheads="1"/>
          </p:cNvSpPr>
          <p:nvPr/>
        </p:nvSpPr>
        <p:spPr bwMode="auto">
          <a:xfrm>
            <a:off x="72390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09" name="Oval 57"/>
          <p:cNvSpPr>
            <a:spLocks noChangeArrowheads="1"/>
          </p:cNvSpPr>
          <p:nvPr/>
        </p:nvSpPr>
        <p:spPr bwMode="auto">
          <a:xfrm>
            <a:off x="6400800" y="5410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10" name="Oval 58"/>
          <p:cNvSpPr>
            <a:spLocks noChangeArrowheads="1"/>
          </p:cNvSpPr>
          <p:nvPr/>
        </p:nvSpPr>
        <p:spPr bwMode="auto">
          <a:xfrm>
            <a:off x="5562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11" name="Oval 59"/>
          <p:cNvSpPr>
            <a:spLocks noChangeArrowheads="1"/>
          </p:cNvSpPr>
          <p:nvPr/>
        </p:nvSpPr>
        <p:spPr bwMode="auto">
          <a:xfrm>
            <a:off x="4724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12" name="Oval 60"/>
          <p:cNvSpPr>
            <a:spLocks noChangeArrowheads="1"/>
          </p:cNvSpPr>
          <p:nvPr/>
        </p:nvSpPr>
        <p:spPr bwMode="auto">
          <a:xfrm>
            <a:off x="4038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13" name="Oval 61"/>
          <p:cNvSpPr>
            <a:spLocks noChangeArrowheads="1"/>
          </p:cNvSpPr>
          <p:nvPr/>
        </p:nvSpPr>
        <p:spPr bwMode="auto">
          <a:xfrm>
            <a:off x="3276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14" name="Oval 62"/>
          <p:cNvSpPr>
            <a:spLocks noChangeArrowheads="1"/>
          </p:cNvSpPr>
          <p:nvPr/>
        </p:nvSpPr>
        <p:spPr bwMode="auto">
          <a:xfrm>
            <a:off x="2438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15" name="Oval 63"/>
          <p:cNvSpPr>
            <a:spLocks noChangeArrowheads="1"/>
          </p:cNvSpPr>
          <p:nvPr/>
        </p:nvSpPr>
        <p:spPr bwMode="auto">
          <a:xfrm>
            <a:off x="1676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16" name="Oval 64"/>
          <p:cNvSpPr>
            <a:spLocks noChangeArrowheads="1"/>
          </p:cNvSpPr>
          <p:nvPr/>
        </p:nvSpPr>
        <p:spPr bwMode="auto">
          <a:xfrm>
            <a:off x="76200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17" name="Oval 65"/>
          <p:cNvSpPr>
            <a:spLocks noChangeArrowheads="1"/>
          </p:cNvSpPr>
          <p:nvPr/>
        </p:nvSpPr>
        <p:spPr bwMode="auto">
          <a:xfrm>
            <a:off x="68580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18" name="Oval 66"/>
          <p:cNvSpPr>
            <a:spLocks noChangeArrowheads="1"/>
          </p:cNvSpPr>
          <p:nvPr/>
        </p:nvSpPr>
        <p:spPr bwMode="auto">
          <a:xfrm>
            <a:off x="5943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19" name="Oval 67"/>
          <p:cNvSpPr>
            <a:spLocks noChangeArrowheads="1"/>
          </p:cNvSpPr>
          <p:nvPr/>
        </p:nvSpPr>
        <p:spPr bwMode="auto">
          <a:xfrm>
            <a:off x="5181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20" name="Oval 68"/>
          <p:cNvSpPr>
            <a:spLocks noChangeArrowheads="1"/>
          </p:cNvSpPr>
          <p:nvPr/>
        </p:nvSpPr>
        <p:spPr bwMode="auto">
          <a:xfrm>
            <a:off x="43434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21" name="Oval 69"/>
          <p:cNvSpPr>
            <a:spLocks noChangeArrowheads="1"/>
          </p:cNvSpPr>
          <p:nvPr/>
        </p:nvSpPr>
        <p:spPr bwMode="auto">
          <a:xfrm>
            <a:off x="35814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22" name="Oval 70"/>
          <p:cNvSpPr>
            <a:spLocks noChangeArrowheads="1"/>
          </p:cNvSpPr>
          <p:nvPr/>
        </p:nvSpPr>
        <p:spPr bwMode="auto">
          <a:xfrm>
            <a:off x="2895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23" name="Oval 71"/>
          <p:cNvSpPr>
            <a:spLocks noChangeArrowheads="1"/>
          </p:cNvSpPr>
          <p:nvPr/>
        </p:nvSpPr>
        <p:spPr bwMode="auto">
          <a:xfrm>
            <a:off x="19812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24" name="Oval 72"/>
          <p:cNvSpPr>
            <a:spLocks noChangeArrowheads="1"/>
          </p:cNvSpPr>
          <p:nvPr/>
        </p:nvSpPr>
        <p:spPr bwMode="auto">
          <a:xfrm>
            <a:off x="1676400" y="3962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25" name="Oval 73"/>
          <p:cNvSpPr>
            <a:spLocks noChangeArrowheads="1"/>
          </p:cNvSpPr>
          <p:nvPr/>
        </p:nvSpPr>
        <p:spPr bwMode="auto">
          <a:xfrm>
            <a:off x="2438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26" name="Oval 74"/>
          <p:cNvSpPr>
            <a:spLocks noChangeArrowheads="1"/>
          </p:cNvSpPr>
          <p:nvPr/>
        </p:nvSpPr>
        <p:spPr bwMode="auto">
          <a:xfrm>
            <a:off x="3276600" y="4114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27" name="Oval 75"/>
          <p:cNvSpPr>
            <a:spLocks noChangeArrowheads="1"/>
          </p:cNvSpPr>
          <p:nvPr/>
        </p:nvSpPr>
        <p:spPr bwMode="auto">
          <a:xfrm>
            <a:off x="3962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28" name="Oval 76"/>
          <p:cNvSpPr>
            <a:spLocks noChangeArrowheads="1"/>
          </p:cNvSpPr>
          <p:nvPr/>
        </p:nvSpPr>
        <p:spPr bwMode="auto">
          <a:xfrm>
            <a:off x="48006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29" name="Oval 77"/>
          <p:cNvSpPr>
            <a:spLocks noChangeArrowheads="1"/>
          </p:cNvSpPr>
          <p:nvPr/>
        </p:nvSpPr>
        <p:spPr bwMode="auto">
          <a:xfrm>
            <a:off x="5486400" y="3962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30" name="Oval 78"/>
          <p:cNvSpPr>
            <a:spLocks noChangeArrowheads="1"/>
          </p:cNvSpPr>
          <p:nvPr/>
        </p:nvSpPr>
        <p:spPr bwMode="auto">
          <a:xfrm>
            <a:off x="63246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31" name="Oval 79"/>
          <p:cNvSpPr>
            <a:spLocks noChangeArrowheads="1"/>
          </p:cNvSpPr>
          <p:nvPr/>
        </p:nvSpPr>
        <p:spPr bwMode="auto">
          <a:xfrm>
            <a:off x="72390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32" name="Oval 80"/>
          <p:cNvSpPr>
            <a:spLocks noChangeArrowheads="1"/>
          </p:cNvSpPr>
          <p:nvPr/>
        </p:nvSpPr>
        <p:spPr bwMode="auto">
          <a:xfrm>
            <a:off x="8153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33" name="Oval 81"/>
          <p:cNvSpPr>
            <a:spLocks noChangeArrowheads="1"/>
          </p:cNvSpPr>
          <p:nvPr/>
        </p:nvSpPr>
        <p:spPr bwMode="auto">
          <a:xfrm>
            <a:off x="8915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34" name="Oval 82"/>
          <p:cNvSpPr>
            <a:spLocks noChangeArrowheads="1"/>
          </p:cNvSpPr>
          <p:nvPr/>
        </p:nvSpPr>
        <p:spPr bwMode="auto">
          <a:xfrm>
            <a:off x="97536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35" name="Oval 83"/>
          <p:cNvSpPr>
            <a:spLocks noChangeArrowheads="1"/>
          </p:cNvSpPr>
          <p:nvPr/>
        </p:nvSpPr>
        <p:spPr bwMode="auto">
          <a:xfrm>
            <a:off x="103632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36" name="Oval 84"/>
          <p:cNvSpPr>
            <a:spLocks noChangeArrowheads="1"/>
          </p:cNvSpPr>
          <p:nvPr/>
        </p:nvSpPr>
        <p:spPr bwMode="auto">
          <a:xfrm>
            <a:off x="8915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37" name="Oval 85"/>
          <p:cNvSpPr>
            <a:spLocks noChangeArrowheads="1"/>
          </p:cNvSpPr>
          <p:nvPr/>
        </p:nvSpPr>
        <p:spPr bwMode="auto">
          <a:xfrm>
            <a:off x="80772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38" name="Oval 86"/>
          <p:cNvSpPr>
            <a:spLocks noChangeArrowheads="1"/>
          </p:cNvSpPr>
          <p:nvPr/>
        </p:nvSpPr>
        <p:spPr bwMode="auto">
          <a:xfrm>
            <a:off x="71628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39" name="Oval 87"/>
          <p:cNvSpPr>
            <a:spLocks noChangeArrowheads="1"/>
          </p:cNvSpPr>
          <p:nvPr/>
        </p:nvSpPr>
        <p:spPr bwMode="auto">
          <a:xfrm>
            <a:off x="6324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40" name="Oval 88"/>
          <p:cNvSpPr>
            <a:spLocks noChangeArrowheads="1"/>
          </p:cNvSpPr>
          <p:nvPr/>
        </p:nvSpPr>
        <p:spPr bwMode="auto">
          <a:xfrm>
            <a:off x="5486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41" name="Oval 89"/>
          <p:cNvSpPr>
            <a:spLocks noChangeArrowheads="1"/>
          </p:cNvSpPr>
          <p:nvPr/>
        </p:nvSpPr>
        <p:spPr bwMode="auto">
          <a:xfrm>
            <a:off x="4724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42" name="Oval 90"/>
          <p:cNvSpPr>
            <a:spLocks noChangeArrowheads="1"/>
          </p:cNvSpPr>
          <p:nvPr/>
        </p:nvSpPr>
        <p:spPr bwMode="auto">
          <a:xfrm>
            <a:off x="4038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43" name="Oval 91"/>
          <p:cNvSpPr>
            <a:spLocks noChangeArrowheads="1"/>
          </p:cNvSpPr>
          <p:nvPr/>
        </p:nvSpPr>
        <p:spPr bwMode="auto">
          <a:xfrm>
            <a:off x="3276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44" name="Oval 92"/>
          <p:cNvSpPr>
            <a:spLocks noChangeArrowheads="1"/>
          </p:cNvSpPr>
          <p:nvPr/>
        </p:nvSpPr>
        <p:spPr bwMode="auto">
          <a:xfrm>
            <a:off x="23622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45" name="Oval 93"/>
          <p:cNvSpPr>
            <a:spLocks noChangeArrowheads="1"/>
          </p:cNvSpPr>
          <p:nvPr/>
        </p:nvSpPr>
        <p:spPr bwMode="auto">
          <a:xfrm>
            <a:off x="1676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46" name="Oval 94"/>
          <p:cNvSpPr>
            <a:spLocks noChangeArrowheads="1"/>
          </p:cNvSpPr>
          <p:nvPr/>
        </p:nvSpPr>
        <p:spPr bwMode="auto">
          <a:xfrm>
            <a:off x="10134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47" name="Oval 95"/>
          <p:cNvSpPr>
            <a:spLocks noChangeArrowheads="1"/>
          </p:cNvSpPr>
          <p:nvPr/>
        </p:nvSpPr>
        <p:spPr bwMode="auto">
          <a:xfrm>
            <a:off x="9372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48" name="Oval 96"/>
          <p:cNvSpPr>
            <a:spLocks noChangeArrowheads="1"/>
          </p:cNvSpPr>
          <p:nvPr/>
        </p:nvSpPr>
        <p:spPr bwMode="auto">
          <a:xfrm>
            <a:off x="8610600" y="3352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49" name="Oval 97"/>
          <p:cNvSpPr>
            <a:spLocks noChangeArrowheads="1"/>
          </p:cNvSpPr>
          <p:nvPr/>
        </p:nvSpPr>
        <p:spPr bwMode="auto">
          <a:xfrm>
            <a:off x="23622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50" name="Oval 98"/>
          <p:cNvSpPr>
            <a:spLocks noChangeArrowheads="1"/>
          </p:cNvSpPr>
          <p:nvPr/>
        </p:nvSpPr>
        <p:spPr bwMode="auto">
          <a:xfrm>
            <a:off x="10058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51" name="Oval 99"/>
          <p:cNvSpPr>
            <a:spLocks noChangeArrowheads="1"/>
          </p:cNvSpPr>
          <p:nvPr/>
        </p:nvSpPr>
        <p:spPr bwMode="auto">
          <a:xfrm>
            <a:off x="9372600" y="2133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52" name="Oval 100"/>
          <p:cNvSpPr>
            <a:spLocks noChangeArrowheads="1"/>
          </p:cNvSpPr>
          <p:nvPr/>
        </p:nvSpPr>
        <p:spPr bwMode="auto">
          <a:xfrm>
            <a:off x="86106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53" name="Oval 101"/>
          <p:cNvSpPr>
            <a:spLocks noChangeArrowheads="1"/>
          </p:cNvSpPr>
          <p:nvPr/>
        </p:nvSpPr>
        <p:spPr bwMode="auto">
          <a:xfrm>
            <a:off x="76200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54" name="Oval 102"/>
          <p:cNvSpPr>
            <a:spLocks noChangeArrowheads="1"/>
          </p:cNvSpPr>
          <p:nvPr/>
        </p:nvSpPr>
        <p:spPr bwMode="auto">
          <a:xfrm>
            <a:off x="6781800" y="2286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55" name="Oval 103"/>
          <p:cNvSpPr>
            <a:spLocks noChangeArrowheads="1"/>
          </p:cNvSpPr>
          <p:nvPr/>
        </p:nvSpPr>
        <p:spPr bwMode="auto">
          <a:xfrm>
            <a:off x="5867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56" name="Oval 104"/>
          <p:cNvSpPr>
            <a:spLocks noChangeArrowheads="1"/>
          </p:cNvSpPr>
          <p:nvPr/>
        </p:nvSpPr>
        <p:spPr bwMode="auto">
          <a:xfrm>
            <a:off x="5105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57" name="Oval 105"/>
          <p:cNvSpPr>
            <a:spLocks noChangeArrowheads="1"/>
          </p:cNvSpPr>
          <p:nvPr/>
        </p:nvSpPr>
        <p:spPr bwMode="auto">
          <a:xfrm>
            <a:off x="4343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58" name="Oval 106"/>
          <p:cNvSpPr>
            <a:spLocks noChangeArrowheads="1"/>
          </p:cNvSpPr>
          <p:nvPr/>
        </p:nvSpPr>
        <p:spPr bwMode="auto">
          <a:xfrm>
            <a:off x="3581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59" name="Oval 107"/>
          <p:cNvSpPr>
            <a:spLocks noChangeArrowheads="1"/>
          </p:cNvSpPr>
          <p:nvPr/>
        </p:nvSpPr>
        <p:spPr bwMode="auto">
          <a:xfrm>
            <a:off x="19812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60" name="Oval 108"/>
          <p:cNvSpPr>
            <a:spLocks noChangeArrowheads="1"/>
          </p:cNvSpPr>
          <p:nvPr/>
        </p:nvSpPr>
        <p:spPr bwMode="auto">
          <a:xfrm>
            <a:off x="103632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61" name="Oval 109"/>
          <p:cNvSpPr>
            <a:spLocks noChangeArrowheads="1"/>
          </p:cNvSpPr>
          <p:nvPr/>
        </p:nvSpPr>
        <p:spPr bwMode="auto">
          <a:xfrm>
            <a:off x="9753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62" name="Oval 110"/>
          <p:cNvSpPr>
            <a:spLocks noChangeArrowheads="1"/>
          </p:cNvSpPr>
          <p:nvPr/>
        </p:nvSpPr>
        <p:spPr bwMode="auto">
          <a:xfrm>
            <a:off x="64008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63" name="Oval 111"/>
          <p:cNvSpPr>
            <a:spLocks noChangeArrowheads="1"/>
          </p:cNvSpPr>
          <p:nvPr/>
        </p:nvSpPr>
        <p:spPr bwMode="auto">
          <a:xfrm>
            <a:off x="5486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64" name="Oval 112"/>
          <p:cNvSpPr>
            <a:spLocks noChangeArrowheads="1"/>
          </p:cNvSpPr>
          <p:nvPr/>
        </p:nvSpPr>
        <p:spPr bwMode="auto">
          <a:xfrm>
            <a:off x="4724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65" name="Oval 113"/>
          <p:cNvSpPr>
            <a:spLocks noChangeArrowheads="1"/>
          </p:cNvSpPr>
          <p:nvPr/>
        </p:nvSpPr>
        <p:spPr bwMode="auto">
          <a:xfrm>
            <a:off x="40386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66" name="Oval 114"/>
          <p:cNvSpPr>
            <a:spLocks noChangeArrowheads="1"/>
          </p:cNvSpPr>
          <p:nvPr/>
        </p:nvSpPr>
        <p:spPr bwMode="auto">
          <a:xfrm>
            <a:off x="8915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67" name="Oval 115"/>
          <p:cNvSpPr>
            <a:spLocks noChangeArrowheads="1"/>
          </p:cNvSpPr>
          <p:nvPr/>
        </p:nvSpPr>
        <p:spPr bwMode="auto">
          <a:xfrm>
            <a:off x="8153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68" name="Oval 116"/>
          <p:cNvSpPr>
            <a:spLocks noChangeArrowheads="1"/>
          </p:cNvSpPr>
          <p:nvPr/>
        </p:nvSpPr>
        <p:spPr bwMode="auto">
          <a:xfrm>
            <a:off x="71628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69" name="Oval 117"/>
          <p:cNvSpPr>
            <a:spLocks noChangeArrowheads="1"/>
          </p:cNvSpPr>
          <p:nvPr/>
        </p:nvSpPr>
        <p:spPr bwMode="auto">
          <a:xfrm>
            <a:off x="15240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70" name="Oval 118"/>
          <p:cNvSpPr>
            <a:spLocks noChangeArrowheads="1"/>
          </p:cNvSpPr>
          <p:nvPr/>
        </p:nvSpPr>
        <p:spPr bwMode="auto">
          <a:xfrm>
            <a:off x="103632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71" name="Oval 119"/>
          <p:cNvSpPr>
            <a:spLocks noChangeArrowheads="1"/>
          </p:cNvSpPr>
          <p:nvPr/>
        </p:nvSpPr>
        <p:spPr bwMode="auto">
          <a:xfrm>
            <a:off x="9677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72" name="Oval 120"/>
          <p:cNvSpPr>
            <a:spLocks noChangeArrowheads="1"/>
          </p:cNvSpPr>
          <p:nvPr/>
        </p:nvSpPr>
        <p:spPr bwMode="auto">
          <a:xfrm>
            <a:off x="76200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73" name="Oval 121"/>
          <p:cNvSpPr>
            <a:spLocks noChangeArrowheads="1"/>
          </p:cNvSpPr>
          <p:nvPr/>
        </p:nvSpPr>
        <p:spPr bwMode="auto">
          <a:xfrm>
            <a:off x="2895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74" name="Oval 122"/>
          <p:cNvSpPr>
            <a:spLocks noChangeArrowheads="1"/>
          </p:cNvSpPr>
          <p:nvPr/>
        </p:nvSpPr>
        <p:spPr bwMode="auto">
          <a:xfrm>
            <a:off x="1676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75" name="Oval 123"/>
          <p:cNvSpPr>
            <a:spLocks noChangeArrowheads="1"/>
          </p:cNvSpPr>
          <p:nvPr/>
        </p:nvSpPr>
        <p:spPr bwMode="auto">
          <a:xfrm>
            <a:off x="8534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76" name="Oval 124"/>
          <p:cNvSpPr>
            <a:spLocks noChangeArrowheads="1"/>
          </p:cNvSpPr>
          <p:nvPr/>
        </p:nvSpPr>
        <p:spPr bwMode="auto">
          <a:xfrm>
            <a:off x="9296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77" name="Oval 125"/>
          <p:cNvSpPr>
            <a:spLocks noChangeArrowheads="1"/>
          </p:cNvSpPr>
          <p:nvPr/>
        </p:nvSpPr>
        <p:spPr bwMode="auto">
          <a:xfrm>
            <a:off x="10058400" y="990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78" name="Oval 126"/>
          <p:cNvSpPr>
            <a:spLocks noChangeArrowheads="1"/>
          </p:cNvSpPr>
          <p:nvPr/>
        </p:nvSpPr>
        <p:spPr bwMode="auto">
          <a:xfrm>
            <a:off x="67818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79" name="Oval 127"/>
          <p:cNvSpPr>
            <a:spLocks noChangeArrowheads="1"/>
          </p:cNvSpPr>
          <p:nvPr/>
        </p:nvSpPr>
        <p:spPr bwMode="auto">
          <a:xfrm>
            <a:off x="5943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80" name="Oval 128"/>
          <p:cNvSpPr>
            <a:spLocks noChangeArrowheads="1"/>
          </p:cNvSpPr>
          <p:nvPr/>
        </p:nvSpPr>
        <p:spPr bwMode="auto">
          <a:xfrm>
            <a:off x="5181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81" name="Oval 129"/>
          <p:cNvSpPr>
            <a:spLocks noChangeArrowheads="1"/>
          </p:cNvSpPr>
          <p:nvPr/>
        </p:nvSpPr>
        <p:spPr bwMode="auto">
          <a:xfrm>
            <a:off x="4343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82" name="Oval 130"/>
          <p:cNvSpPr>
            <a:spLocks noChangeArrowheads="1"/>
          </p:cNvSpPr>
          <p:nvPr/>
        </p:nvSpPr>
        <p:spPr bwMode="auto">
          <a:xfrm>
            <a:off x="3657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83" name="Text Box 131"/>
          <p:cNvSpPr txBox="1">
            <a:spLocks noChangeArrowheads="1"/>
          </p:cNvSpPr>
          <p:nvPr/>
        </p:nvSpPr>
        <p:spPr bwMode="auto">
          <a:xfrm>
            <a:off x="1905000" y="5486401"/>
            <a:ext cx="609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dirty="0">
                <a:latin typeface=".VnAvant" pitchFamily="34" charset="0"/>
              </a:rPr>
              <a:t>b</a:t>
            </a:r>
          </a:p>
        </p:txBody>
      </p:sp>
      <p:sp>
        <p:nvSpPr>
          <p:cNvPr id="23684" name="Text Box 132"/>
          <p:cNvSpPr txBox="1">
            <a:spLocks noChangeArrowheads="1"/>
          </p:cNvSpPr>
          <p:nvPr/>
        </p:nvSpPr>
        <p:spPr bwMode="auto">
          <a:xfrm>
            <a:off x="6705600" y="5500688"/>
            <a:ext cx="5334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dirty="0">
                <a:latin typeface=".VnAvant" pitchFamily="34" charset="0"/>
              </a:rPr>
              <a:t>b</a:t>
            </a:r>
          </a:p>
        </p:txBody>
      </p:sp>
      <p:sp>
        <p:nvSpPr>
          <p:cNvPr id="23685" name="Text Box 133"/>
          <p:cNvSpPr txBox="1">
            <a:spLocks noChangeArrowheads="1"/>
          </p:cNvSpPr>
          <p:nvPr/>
        </p:nvSpPr>
        <p:spPr bwMode="auto">
          <a:xfrm>
            <a:off x="8153400" y="5486401"/>
            <a:ext cx="533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dirty="0">
                <a:latin typeface=".VnAvant" pitchFamily="34" charset="0"/>
              </a:rPr>
              <a:t>d</a:t>
            </a:r>
          </a:p>
        </p:txBody>
      </p:sp>
      <p:sp>
        <p:nvSpPr>
          <p:cNvPr id="23686" name="Text Box 134"/>
          <p:cNvSpPr txBox="1">
            <a:spLocks noChangeArrowheads="1"/>
          </p:cNvSpPr>
          <p:nvPr/>
        </p:nvSpPr>
        <p:spPr bwMode="auto">
          <a:xfrm>
            <a:off x="9601200" y="5424488"/>
            <a:ext cx="5334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dirty="0">
                <a:latin typeface=".VnAvant" pitchFamily="34" charset="0"/>
              </a:rPr>
              <a:t>đ</a:t>
            </a:r>
          </a:p>
        </p:txBody>
      </p:sp>
      <p:sp>
        <p:nvSpPr>
          <p:cNvPr id="23687" name="Text Box 135"/>
          <p:cNvSpPr txBox="1">
            <a:spLocks noChangeArrowheads="1"/>
          </p:cNvSpPr>
          <p:nvPr/>
        </p:nvSpPr>
        <p:spPr bwMode="auto">
          <a:xfrm>
            <a:off x="3276600" y="5486401"/>
            <a:ext cx="533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dirty="0">
                <a:latin typeface=".VnAvant" pitchFamily="34" charset="0"/>
              </a:rPr>
              <a:t>d</a:t>
            </a:r>
          </a:p>
        </p:txBody>
      </p:sp>
      <p:sp>
        <p:nvSpPr>
          <p:cNvPr id="23688" name="Text Box 136"/>
          <p:cNvSpPr txBox="1">
            <a:spLocks noChangeArrowheads="1"/>
          </p:cNvSpPr>
          <p:nvPr/>
        </p:nvSpPr>
        <p:spPr bwMode="auto">
          <a:xfrm>
            <a:off x="5562600" y="5486401"/>
            <a:ext cx="685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dirty="0">
                <a:latin typeface=".VnAvant" pitchFamily="34" charset="0"/>
              </a:rPr>
              <a:t>d</a:t>
            </a:r>
          </a:p>
        </p:txBody>
      </p:sp>
      <p:sp>
        <p:nvSpPr>
          <p:cNvPr id="23689" name="AutoShape 137"/>
          <p:cNvSpPr>
            <a:spLocks noChangeArrowheads="1"/>
          </p:cNvSpPr>
          <p:nvPr/>
        </p:nvSpPr>
        <p:spPr bwMode="auto">
          <a:xfrm>
            <a:off x="6096000" y="914400"/>
            <a:ext cx="685800" cy="609600"/>
          </a:xfrm>
          <a:custGeom>
            <a:avLst/>
            <a:gdLst>
              <a:gd name="T0" fmla="*/ 342900 w 21600"/>
              <a:gd name="T1" fmla="*/ 0 h 21600"/>
              <a:gd name="T2" fmla="*/ 100425 w 21600"/>
              <a:gd name="T3" fmla="*/ 89267 h 21600"/>
              <a:gd name="T4" fmla="*/ 0 w 21600"/>
              <a:gd name="T5" fmla="*/ 304800 h 21600"/>
              <a:gd name="T6" fmla="*/ 100425 w 21600"/>
              <a:gd name="T7" fmla="*/ 520333 h 21600"/>
              <a:gd name="T8" fmla="*/ 342900 w 21600"/>
              <a:gd name="T9" fmla="*/ 609600 h 21600"/>
              <a:gd name="T10" fmla="*/ 585375 w 21600"/>
              <a:gd name="T11" fmla="*/ 520333 h 21600"/>
              <a:gd name="T12" fmla="*/ 685800 w 21600"/>
              <a:gd name="T13" fmla="*/ 304800 h 21600"/>
              <a:gd name="T14" fmla="*/ 585375 w 21600"/>
              <a:gd name="T15" fmla="*/ 8926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90" name="Text Box 138"/>
          <p:cNvSpPr txBox="1">
            <a:spLocks noChangeArrowheads="1"/>
          </p:cNvSpPr>
          <p:nvPr/>
        </p:nvSpPr>
        <p:spPr bwMode="auto">
          <a:xfrm>
            <a:off x="4495800" y="5500688"/>
            <a:ext cx="5334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dirty="0">
                <a:latin typeface=".VnAvant" pitchFamily="34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18241918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3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23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23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23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3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236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6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236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236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58 0.02636 C -0.08906 0.02567 -0.13472 0.02544 -0.18021 0.02428 C -0.1849 0.02405 -0.19444 0.0222 -0.19444 0.02243 C -0.1908 0.03653 -0.19115 0.05272 -0.19601 0.06659 C -0.21927 0.06659 -0.24253 0.06659 -0.2658 0.06659 C -0.26979 0.07168 -0.27083 0.07723 -0.27378 0.08347 C -0.27378 0.08393 -0.27517 0.09942 -0.27691 0.10243 C -0.27917 0.10636 -0.2849 0.11307 -0.2849 0.1133 C -0.28611 0.12671 -0.28872 0.16162 -0.30399 0.16162 C -0.30087 0.16231 -0.2974 0.16208 -0.29444 0.1637 C -0.28924 0.16625 -0.28889 0.17989 -0.28802 0.18497 C -0.28299 0.2148 -0.28333 0.20463 -0.28333 0.24625 C -0.29288 0.24948 -0.3059 0.25226 -0.3151 0.25896 C -0.32552 0.26636 -0.32587 0.26844 -0.33733 0.27168 C -0.34201 0.27584 -0.34757 0.27885 -0.35156 0.28416 C -0.35469 0.28833 -0.35955 0.29619 -0.36424 0.29896 C -0.37378 0.30474 -0.3809 0.3059 -0.39132 0.30752 C -0.39653 0.30983 -0.39601 0.30752 -0.39601 0.31168 C -0.38559 0.31399 -0.38559 0.31376 -0.38021 0.3244 C -0.37726 0.33896 -0.37812 0.35399 -0.37535 0.36879 C -0.37639 0.38197 -0.38125 0.40786 -0.3691 0.41318 C -0.36545 0.41781 -0.36493 0.42197 -0.36267 0.42798 C -0.39549 0.42867 -0.4283 0.4289 -0.46111 0.43006 C -0.4691 0.43029 -0.4776 0.43168 -0.4849 0.43653 C -0.49219 0.44139 -0.49601 0.44786 -0.50243 0.45341 C -0.50035 0.47561 -0.49913 0.4844 -0.49913 0.50844 C -0.4901 0.54474 -0.49444 0.58497 -0.49757 0.62243 C -0.49757 0.63098 -0.5375 0.85318 -0.4849 0.80648 C -0.48038 0.79723 -0.47361 0.79399 -0.46736 0.78729 C -0.46597 0.78567 -0.46319 0.78544 -0.46267 0.78312 C -0.46146 0.77711 -0.46267 0.77041 -0.46267 0.76416 " pathEditMode="relative" rAng="0" ptsTypes="ffffffffffffffffffffffffffffffA">
                                      <p:cBhvr>
                                        <p:cTn id="56" dur="3000" fill="hold"/>
                                        <p:tgtEl>
                                          <p:spTgt spid="23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4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0.07769 C -0.00486 0.07908 0.00833 0.08116 0.02361 0.08393 C 0.03142 0.08717 0.03924 0.08879 0.0474 0.09041 C 0.05226 0.09457 0.05486 0.09919 0.05851 0.1052 C 0.05972 0.10729 0.06181 0.11145 0.06181 0.11168 C 0.05972 0.117 0.05799 0.12301 0.05538 0.12833 C 0.0533 0.13249 0.04896 0.14104 0.04896 0.14127 C 0.04618 0.1563 0.03958 0.16786 0.0316 0.17919 C 0.03108 0.18197 0.03108 0.18497 0.03003 0.18752 C 0.02934 0.18937 0.02743 0.18983 0.02674 0.19168 C 0.01962 0.21041 0.02674 0.20023 0.02205 0.20648 C 0.04549 0.1963 0.0651 0.20347 0.08872 0.20648 C 0.09531 0.20879 0.10139 0.21156 0.10781 0.21503 C 0.11684 0.22729 0.11215 0.22405 0.12049 0.22775 C 0.13229 0.24347 0.12813 0.237 0.13958 0.24671 C 0.14809 0.26451 0.14722 0.27422 0.16649 0.27422 C 0.1651 0.28856 0.16372 0.31191 0.15382 0.3207 C 0.15191 0.32463 0.14913 0.3274 0.1474 0.33133 C 0.14653 0.33318 0.1467 0.33572 0.14583 0.33757 C 0.14063 0.35006 0.13524 0.35885 0.12361 0.35885 C 0.13038 0.36463 0.13524 0.36833 0.14115 0.37572 C 0.14444 0.3889 0.15208 0.40023 0.15851 0.41156 C 0.16094 0.42174 0.16007 0.44971 0.17292 0.44971 C 0.16493 0.4548 0.1592 0.45781 0.15226 0.46451 C 0.13854 0.47769 0.12969 0.49249 0.1125 0.49619 C 0.10625 0.49896 0.09913 0.50266 0.0934 0.50682 C 0.08472 0.5133 0.07917 0.5237 0.06962 0.52786 C 0.06389 0.53989 0.05556 0.53873 0.04583 0.54058 C 0.04427 0.54127 0.04253 0.54151 0.04115 0.54266 C 0.03524 0.54729 0.0401 0.54682 0.03628 0.54682 C 0.03889 0.59052 0.04965 0.64486 0.0316 0.68231 C 0.02726 0.70567 0.03333 0.677 0.02674 0.69711 C 0.02361 0.70636 0.02483 0.71561 0.02049 0.7244 C 0.02188 0.74197 0.02396 0.76 0.02674 0.77734 C 0.0276 0.78266 0.0316 0.78544 0.0316 0.79006 L 0.05538 0.77318 " pathEditMode="relative" rAng="0" ptsTypes="ffffffffffffffffffffffffffffffffffAA">
                                      <p:cBhvr>
                                        <p:cTn id="60" dur="3000" fill="hold"/>
                                        <p:tgtEl>
                                          <p:spTgt spid="23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" y="3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615 -0.01595 C -0.17274 0.00809 -0.22951 0.03237 -0.28837 0.06914 C -0.3474 0.1059 -0.44687 0.157 -0.47031 0.2044 C -0.49375 0.25179 -0.42934 0.317 -0.42934 0.35307 C -0.42934 0.38914 -0.46684 0.38243 -0.47031 0.42058 C -0.47378 0.45873 -0.45226 0.52717 -0.45069 0.5822 C -0.44913 0.63723 -0.45851 0.72301 -0.46042 0.75029 " pathEditMode="relative" ptsTypes="aaaaaaA">
                                      <p:cBhvr>
                                        <p:cTn id="64" dur="2000" fill="hold"/>
                                        <p:tgtEl>
                                          <p:spTgt spid="23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0.0333 C -0.03368 0.04162 -0.04809 0.04763 -0.06215 0.05018 C -0.08385 0.05966 -0.06319 0.04925 -0.07639 0.0585 C -0.08125 0.06174 -0.08698 0.06266 -0.09219 0.06497 C -0.0967 0.07052 -0.09549 0.06705 -0.09549 0.07561 C -0.09965 0.08393 -0.09774 0.08694 -0.10503 0.09041 C -0.10781 0.10127 -0.11372 0.11145 -0.12083 0.11769 C -0.12639 0.12925 -0.12882 0.14428 -0.12882 0.15792 C -0.11823 0.16139 -0.11024 0.17041 -0.10017 0.1748 C -0.09913 0.17619 -0.09826 0.17804 -0.09705 0.17919 C -0.09566 0.18035 -0.09323 0.17942 -0.09219 0.18127 C -0.08437 0.19584 -0.0875 0.23237 -0.0875 0.24255 C -0.09687 0.24856 -0.10451 0.25619 -0.11441 0.26151 C -0.12135 0.27029 -0.11337 0.26174 -0.12726 0.26798 C -0.13403 0.27098 -0.14167 0.27908 -0.14948 0.28255 C -0.15729 0.29295 -0.15069 0.28694 -0.16372 0.29087 C -0.16701 0.29226 -0.17326 0.29526 -0.17326 0.29549 C -0.17847 0.3059 -0.18437 0.3096 -0.19219 0.31653 C -0.19531 0.33619 -0.19358 0.33341 -0.20972 0.33341 C -0.20382 0.33503 -0.19774 0.3348 -0.19219 0.33757 C -0.1908 0.33827 -0.19045 0.34104 -0.18906 0.34197 C -0.18351 0.34567 -0.17726 0.34659 -0.1717 0.35029 C -0.15781 0.35931 -0.17517 0.35029 -0.16215 0.35677 C -0.15156 0.37041 -0.1408 0.38312 -0.13038 0.39677 C -0.12917 0.39838 -0.12708 0.39792 -0.12552 0.39885 C -0.12344 0.4 -0.12135 0.40162 -0.11927 0.40324 C -0.10781 0.41249 -0.11267 0.40786 -0.1066 0.41596 C -0.10556 0.41734 -0.10469 0.41919 -0.1033 0.42012 C -0.10035 0.42197 -0.09392 0.42428 -0.09392 0.42451 C -0.1059 0.42682 -0.11788 0.43677 -0.12726 0.44763 C -0.13108 0.45203 -0.14149 0.46497 -0.14618 0.46659 C -0.15243 0.46867 -0.15885 0.46798 -0.16528 0.46867 C -0.16632 0.47075 -0.16701 0.4733 -0.1684 0.47515 C -0.16979 0.477 -0.17205 0.47723 -0.17326 0.47931 C -0.17431 0.48093 -0.17396 0.4837 -0.17483 0.48555 C -0.17708 0.49064 -0.18108 0.49619 -0.18437 0.50035 C -0.18663 0.50937 -0.19201 0.5126 -0.19705 0.51954 C -0.19757 0.52162 -0.19861 0.52532 -0.19861 0.52555 C -0.20174 0.52671 -0.20729 0.52532 -0.20816 0.52994 C -0.21302 0.55191 -0.21042 0.57041 -0.20816 0.59122 C -0.20747 0.63006 -0.20851 0.66729 -0.2033 0.70497 C -0.20521 0.71237 -0.20642 0.71908 -0.20816 0.72671 C -0.20625 0.79422 -0.22083 0.78359 -0.18281 0.78359 " pathEditMode="relative" rAng="0" ptsTypes="ffffffffffffffffffffffffffffffffffffffffffA">
                                      <p:cBhvr>
                                        <p:cTn id="68" dur="3000" fill="hold"/>
                                        <p:tgtEl>
                                          <p:spTgt spid="23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38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06 -2.25434E-6 C -0.04444 0.00046 -0.05347 0.00231 -0.05573 0.00416 C -0.06319 0.01018 -0.05382 0.00786 -0.06354 0.01064 C -0.08142 0.01596 -0.09948 0.01757 -0.11753 0.01896 C -0.12292 0.02127 -0.12812 0.02312 -0.13351 0.02544 C -0.14149 0.03237 -0.15122 0.0444 -0.16042 0.04856 C -0.16667 0.05734 -0.17031 0.05896 -0.17951 0.06127 C -0.18108 0.06266 -0.18247 0.06428 -0.1842 0.06544 C -0.18576 0.06636 -0.18785 0.06613 -0.18906 0.06775 C -0.19028 0.06937 -0.19062 0.07399 -0.19062 0.07422 C -0.18646 0.07468 -0.18194 0.07445 -0.17795 0.07607 C -0.16875 0.08 -0.16354 0.08578 -0.15417 0.08879 C -0.14896 0.09549 -0.14531 0.10058 -0.13819 0.10359 C -0.13611 0.10544 -0.12118 0.11584 -0.1191 0.11838 C -0.11181 0.12671 -0.10694 0.13526 -0.10174 0.1459 C -0.10087 0.14775 -0.09149 0.15353 -0.09062 0.15422 C -0.08437 0.16324 -0.07622 0.16902 -0.06684 0.16902 C -0.08177 0.17642 -0.09861 0.17827 -0.11441 0.18174 C -0.12691 0.18451 -0.13889 0.19122 -0.15087 0.19653 C -0.15747 0.19954 -0.16458 0.19792 -0.17153 0.19861 C -0.1842 0.2044 -0.17778 0.20231 -0.19062 0.20509 C -0.20278 0.21041 -0.2151 0.21226 -0.22708 0.21781 C -0.24045 0.22382 -0.23299 0.22382 -0.23976 0.23052 C -0.24826 0.23908 -0.2559 0.24301 -0.26684 0.24301 C -0.25451 0.24879 -0.27014 0.24046 -0.25729 0.25156 C -0.25399 0.25457 -0.24983 0.25549 -0.24618 0.25781 C -0.23698 0.27075 -0.22743 0.28601 -0.21441 0.29179 C -0.20642 0.30474 -0.20799 0.30312 -0.19531 0.30867 C -0.18507 0.31769 -0.17413 0.32278 -0.16198 0.32555 C -0.15312 0.32948 -0.14757 0.33619 -0.13819 0.33619 C -0.15625 0.33688 -0.17413 0.33688 -0.19219 0.33827 C -0.20937 0.33942 -0.22413 0.35445 -0.23976 0.36139 C -0.24601 0.36971 -0.23976 0.36301 -0.25087 0.36786 C -0.26215 0.37272 -0.27135 0.3852 -0.28264 0.3889 C -0.28889 0.39468 -0.29601 0.39931 -0.3033 0.40162 C -0.30608 0.40416 -0.30816 0.40809 -0.31128 0.41018 C -0.31424 0.41226 -0.32083 0.41434 -0.32083 0.41457 C -0.32986 0.42243 -0.33715 0.42312 -0.34774 0.42497 C -0.35295 0.4296 -0.35052 0.42914 -0.35417 0.42914 C -0.34722 0.43376 -0.33663 0.44255 -0.32865 0.44601 C -0.325 0.46544 -0.33021 0.44555 -0.3224 0.45873 C -0.31562 0.46983 -0.32431 0.48671 -0.31128 0.49249 C -0.30451 0.50127 -0.30937 0.51353 -0.30486 0.52416 C -0.30122 0.53226 -0.29497 0.53272 -0.28906 0.5348 C -0.28177 0.53734 -0.27378 0.54058 -0.26684 0.54544 C -0.2658 0.54405 -0.26493 0.54058 -0.26354 0.54127 C -0.25972 0.54289 -0.26319 0.55214 -0.26354 0.55376 C -0.2625 0.56231 -0.26076 0.57064 -0.26042 0.57919 C -0.25955 0.6044 -0.26927 0.63723 -0.27465 0.66174 C -0.27674 0.67052 -0.2809 0.677 -0.28264 0.68694 C -0.2842 0.69596 -0.28646 0.70197 -0.28906 0.71029 C -0.29306 0.72324 -0.29375 0.73295 -0.30017 0.74405 C -0.30069 0.7489 -0.30052 0.75376 -0.30174 0.75861 C -0.30226 0.7607 -0.30417 0.76116 -0.30486 0.76324 C -0.30573 0.76578 -0.30556 0.76856 -0.30642 0.77156 C -0.31007 0.78243 -0.31771 0.78428 -0.32552 0.78428 " pathEditMode="relative" rAng="0" ptsTypes="fffffffffffffffffffffffffffffffffffffffffffffffffffffffA">
                                      <p:cBhvr>
                                        <p:cTn id="72" dur="3000" fill="hold"/>
                                        <p:tgtEl>
                                          <p:spTgt spid="23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3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5 -0.0111 C 0.0434 -0.00763 0.04878 -0.00254 0.05503 -0.00046 C 0.07813 0.00717 0.05868 -0.00277 0.07569 0.0037 C 0.08316 0.00648 0.0908 0.01041 0.09792 0.01434 C 0.10451 0.01804 0.11042 0.02312 0.11684 0.02705 C 0.11997 0.0289 0.12639 0.03122 0.12639 0.03145 C 0.13177 0.03885 0.14132 0.04231 0.14861 0.04601 C 0.15729 0.06382 0.18559 0.06081 0.19792 0.06081 C 0.19271 0.06312 0.18733 0.06567 0.18194 0.06729 C 0.17465 0.06937 0.16667 0.0696 0.15972 0.07353 C 0.1526 0.07746 0.14635 0.08324 0.13906 0.08625 C 0.13438 0.09041 0.13003 0.09226 0.12483 0.0948 C 0.11719 0.10474 0.10938 0.10983 0.10104 0.11792 C 0.0908 0.12763 0.10191 0.12255 0.08993 0.12648 C 0.08142 0.13388 0.07726 0.13318 0.06615 0.1348 C 0.05313 0.14035 0.06944 0.13341 0.0566 0.13919 C 0.05503 0.13989 0.05174 0.14127 0.05174 0.14151 C 0.06806 0.14474 0.08455 0.14682 0.10104 0.1496 C 0.10469 0.15122 0.10868 0.15191 0.11215 0.15399 C 0.11389 0.15492 0.11528 0.157 0.11684 0.15815 C 0.11892 0.15977 0.12101 0.16116 0.12326 0.16231 C 0.12639 0.16393 0.13281 0.16648 0.13281 0.16671 C 0.13802 0.17133 0.14306 0.17133 0.14861 0.17503 C 0.16094 0.18312 0.14653 0.17619 0.15816 0.18127 C 0.16649 0.19283 0.17813 0.19723 0.18837 0.20463 C 0.19844 0.21203 0.20885 0.21919 0.2184 0.22798 C 0.21997 0.22937 0.24323 0.24046 0.24705 0.24278 C 0.25382 0.24671 0.25903 0.2548 0.26615 0.25757 C 0.26927 0.25873 0.28663 0.26151 0.28837 0.26174 C 0.30139 0.26752 0.29462 0.2659 0.30903 0.2659 C 0.2941 0.26983 0.27986 0.2726 0.26458 0.27445 C 0.2526 0.27977 0.23958 0.28278 0.22795 0.28925 C 0.22205 0.29249 0.21649 0.29665 0.21059 0.29966 C 0.19931 0.30544 0.20903 0.29781 0.19618 0.30613 C 0.18125 0.31607 0.19444 0.30983 0.18351 0.31445 C 0.17726 0.32324 0.18403 0.31515 0.17396 0.32093 C 0.17222 0.32185 0.17101 0.32393 0.16927 0.32509 C 0.16788 0.32601 0.16615 0.32648 0.16458 0.32717 C 0.15365 0.33711 0.14514 0.35098 0.13438 0.36116 C 0.13333 0.36324 0.13281 0.36578 0.13125 0.3674 C 0.12986 0.36879 0.12795 0.36856 0.12639 0.36948 C 0.12118 0.37295 0.11927 0.37757 0.11372 0.38012 C 0.10885 0.38636 0.10573 0.39283 0.10104 0.39908 C 0.1066 0.41064 0.10122 0.40231 0.11372 0.40971 C 0.12274 0.41503 0.13194 0.42035 0.14063 0.42659 C 0.14514 0.42983 0.14948 0.4333 0.15347 0.43723 C 0.15556 0.43931 0.15747 0.44185 0.15972 0.44347 C 0.16476 0.44717 0.17135 0.44833 0.17569 0.45411 C 0.18194 0.46243 0.18559 0.47075 0.19306 0.47723 C 0.19878 0.48902 0.19306 0.47931 0.20417 0.48994 C 0.22014 0.5052 0.225 0.51515 0.24549 0.51954 C 0.25069 0.52185 0.24861 0.52162 0.25174 0.52162 C 0.25365 0.54867 0.25747 0.57503 0.25972 0.60208 C 0.2592 0.64555 0.27899 0.73272 0.24861 0.77549 C 0.22431 0.77295 0.22639 0.78312 0.22639 0.76486 " pathEditMode="relative" rAng="0" ptsTypes="ffffffffffffffffffffffffffffffffffffffffffffffffffffffA">
                                      <p:cBhvr>
                                        <p:cTn id="76" dur="3000" fill="hold"/>
                                        <p:tgtEl>
                                          <p:spTgt spid="23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" y="3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9 0.0222 C -0.02778 0.02636 -0.03264 0.03376 -0.0375 0.037 C -0.04097 0.03931 -0.04497 0.03977 -0.04861 0.04139 C -0.05903 0.05179 -0.05295 0.04509 -0.06597 0.06243 C -0.06736 0.06428 -0.06927 0.06497 -0.07083 0.06659 C -0.07205 0.06775 -0.07292 0.0696 -0.07396 0.07098 C -0.07674 0.08231 -0.0816 0.08694 -0.08819 0.09411 C -0.09323 0.09966 -0.09635 0.10729 -0.10087 0.1133 C -0.10312 0.1163 -0.1059 0.11977 -0.10885 0.12162 C -0.11198 0.12347 -0.1184 0.12578 -0.1184 0.12601 C -0.1224 0.13156 -0.12604 0.13295 -0.13108 0.13642 C -0.13281 0.13757 -0.13576 0.14058 -0.13576 0.14081 C -0.11736 0.1422 -0.10174 0.14682 -0.08351 0.14914 C -0.0684 0.15561 -0.05312 0.16185 -0.0375 0.16601 C -0.03177 0.17318 -0.02587 0.17757 -0.0184 0.18081 C -0.00712 0.19214 0.00903 0.19515 0.02292 0.19769 C 0.02552 0.20046 0.02795 0.20393 0.0309 0.20625 C 0.03281 0.20763 0.03524 0.20694 0.03715 0.20833 C 0.03906 0.20971 0.0401 0.21295 0.04201 0.21457 C 0.04514 0.21711 0.05087 0.21942 0.05469 0.22104 C 0.06042 0.22613 0.06563 0.22844 0.07205 0.23168 C 0.07639 0.23376 0.08003 0.23792 0.08472 0.23792 C 0.05747 0.24393 0.09149 0.237 0.02917 0.24208 C 0.02309 0.24255 0.01424 0.24809 0.00868 0.25064 C 0.00174 0.25364 -0.00503 0.25619 -0.01198 0.25896 C -0.01545 0.26035 -0.01806 0.26428 -0.02153 0.26544 C -0.02674 0.26705 -0.03212 0.26682 -0.0375 0.26752 C -0.04427 0.27052 -0.05122 0.27075 -0.05799 0.27376 C -0.06545 0.28046 -0.07517 0.2807 -0.08194 0.28856 C -0.08837 0.29596 -0.09497 0.3059 -0.10087 0.31399 C -0.10243 0.31607 -0.12083 0.31607 -0.12951 0.31607 C -0.12153 0.31954 -0.11285 0.32278 -0.10573 0.32879 C -0.10347 0.33064 -0.10191 0.33434 -0.09931 0.33526 C -0.09375 0.33734 -0.08767 0.33665 -0.08194 0.33734 C -0.05382 0.3496 -0.02396 0.35769 0.00538 0.36255 C 0.01285 0.36601 0.02014 0.36786 0.0276 0.3711 C 0.03368 0.37873 0.04167 0.37989 0.04983 0.38174 C 0.0592 0.38775 0.06701 0.39653 0.07691 0.4007 C 0.08194 0.40532 0.07969 0.40486 0.08316 0.40486 C 0.07517 0.40694 0.06736 0.40925 0.05938 0.41133 C 0.05608 0.41226 0.05313 0.41526 0.04983 0.41549 C 0.0342 0.41688 0.01875 0.41734 0.00382 0.42405 C -0.00781 0.42914 -0.0217 0.43145 -0.03264 0.43885 C -0.04115 0.44463 -0.05035 0.45087 -0.05972 0.45364 C -0.06128 0.45503 -0.06267 0.45665 -0.06441 0.45781 C -0.0658 0.45873 -0.06771 0.45873 -0.0691 0.45989 C -0.07101 0.46151 -0.07205 0.46451 -0.07396 0.46613 C -0.07882 0.47052 -0.08628 0.47098 -0.09132 0.47468 C -0.10729 0.48625 -0.09444 0.48116 -0.10729 0.48532 C -0.11372 0.4911 -0.11979 0.49411 -0.12639 0.50012 C -0.12795 0.50151 -0.12917 0.50359 -0.13108 0.50428 C -0.13316 0.50497 -0.1375 0.50636 -0.1375 0.50659 C -0.13264 0.50914 -0.12778 0.51168 -0.12309 0.51492 C -0.12135 0.51607 -0.12031 0.51861 -0.1184 0.51908 C -0.10226 0.52301 -0.08403 0.52324 -0.06753 0.52532 C -0.06146 0.52971 -0.05694 0.53364 -0.05017 0.53596 C -0.04392 0.54382 -0.03281 0.5452 -0.02465 0.54867 C -0.02153 0.55006 -0.01528 0.55283 -0.01528 0.55307 C -0.01372 0.55422 -0.01215 0.55607 -0.01042 0.55723 C -0.00851 0.55838 -0.00417 0.55931 -0.00417 0.55954 C -0.00521 0.56208 -0.00642 0.56463 -0.00729 0.56763 C -0.00799 0.57041 -0.00799 0.57341 -0.00885 0.57619 C -0.01198 0.58613 -0.01128 0.57896 -0.01528 0.58682 C -0.01649 0.58937 -0.01719 0.59237 -0.0184 0.59515 C -0.02031 0.59954 -0.02465 0.60786 -0.02465 0.60809 C -0.02899 0.64509 -0.02465 0.60162 -0.02465 0.67769 C -0.02465 0.69064 -0.01198 0.7533 -0.0342 0.7644 C -0.04045 0.77226 -0.04566 0.77133 -0.05486 0.77272 C -0.05642 0.76648 -0.05799 0.7644 -0.06128 0.76 " pathEditMode="relative" rAng="0" ptsTypes="ffffffffffffffffffffffffffffffffffffffffffffffffffffffffffffffffffffA">
                                      <p:cBhvr>
                                        <p:cTn id="80" dur="3000" fill="hold"/>
                                        <p:tgtEl>
                                          <p:spTgt spid="23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84" grpId="0"/>
      <p:bldP spid="23685" grpId="0"/>
      <p:bldP spid="23686" grpId="0"/>
      <p:bldP spid="23688" grpId="0"/>
      <p:bldP spid="23689" grpId="0" animBg="1"/>
      <p:bldP spid="23689" grpId="1" animBg="1"/>
      <p:bldP spid="23689" grpId="2" animBg="1"/>
      <p:bldP spid="23689" grpId="3" animBg="1"/>
      <p:bldP spid="23689" grpId="4" animBg="1"/>
      <p:bldP spid="23689" grpId="5" animBg="1"/>
      <p:bldP spid="23689" grpId="6" animBg="1"/>
      <p:bldP spid="2369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0800000" flipV="1">
            <a:off x="1385454" y="2432277"/>
            <a:ext cx="89685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55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44800" y="2438400"/>
            <a:ext cx="6354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 B C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92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56873" y="972016"/>
            <a:ext cx="6262254" cy="13115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697018" y="1259502"/>
            <a:ext cx="6022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41235" y="2661327"/>
            <a:ext cx="7934037" cy="18233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40524" y="2880498"/>
            <a:ext cx="77354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ô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217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>
            <a:grpSpLocks/>
          </p:cNvGrpSpPr>
          <p:nvPr/>
        </p:nvGrpSpPr>
        <p:grpSpPr bwMode="auto">
          <a:xfrm rot="20642225">
            <a:off x="3200400" y="457200"/>
            <a:ext cx="6781800" cy="6400800"/>
            <a:chOff x="912" y="144"/>
            <a:chExt cx="4272" cy="4032"/>
          </a:xfrm>
        </p:grpSpPr>
        <p:pic>
          <p:nvPicPr>
            <p:cNvPr id="28684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144"/>
              <a:ext cx="4272" cy="4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8685" name="Group 25"/>
            <p:cNvGrpSpPr>
              <a:grpSpLocks/>
            </p:cNvGrpSpPr>
            <p:nvPr/>
          </p:nvGrpSpPr>
          <p:grpSpPr bwMode="auto">
            <a:xfrm>
              <a:off x="1141" y="534"/>
              <a:ext cx="3369" cy="3336"/>
              <a:chOff x="1141" y="534"/>
              <a:chExt cx="3369" cy="3336"/>
            </a:xfrm>
          </p:grpSpPr>
          <p:sp>
            <p:nvSpPr>
              <p:cNvPr id="28686" name="Text Box 4"/>
              <p:cNvSpPr txBox="1">
                <a:spLocks noChangeArrowheads="1"/>
              </p:cNvSpPr>
              <p:nvPr/>
            </p:nvSpPr>
            <p:spPr bwMode="auto">
              <a:xfrm rot="-1776431">
                <a:off x="2048" y="583"/>
                <a:ext cx="718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9600" b="1" dirty="0" smtClean="0">
                    <a:solidFill>
                      <a:srgbClr val="00CC00"/>
                    </a:solidFill>
                  </a:rPr>
                  <a:t>d</a:t>
                </a:r>
                <a:endParaRPr lang="en-US" altLang="en-US" sz="9600" b="1" dirty="0">
                  <a:solidFill>
                    <a:srgbClr val="00CC00"/>
                  </a:solidFill>
                </a:endParaRPr>
              </a:p>
            </p:txBody>
          </p:sp>
          <p:sp>
            <p:nvSpPr>
              <p:cNvPr id="28687" name="Text Box 5"/>
              <p:cNvSpPr txBox="1">
                <a:spLocks noChangeArrowheads="1"/>
              </p:cNvSpPr>
              <p:nvPr/>
            </p:nvSpPr>
            <p:spPr bwMode="auto">
              <a:xfrm rot="-3863932">
                <a:off x="1392" y="1297"/>
                <a:ext cx="651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9600" b="1" dirty="0" smtClean="0">
                    <a:solidFill>
                      <a:srgbClr val="6600CC"/>
                    </a:solidFill>
                    <a:latin typeface=".VnAvant" pitchFamily="34" charset="0"/>
                  </a:rPr>
                  <a:t>b</a:t>
                </a:r>
                <a:endParaRPr lang="en-US" altLang="en-US" sz="9600" b="1" dirty="0">
                  <a:solidFill>
                    <a:srgbClr val="6600CC"/>
                  </a:solidFill>
                  <a:latin typeface=".VnAvant" pitchFamily="34" charset="0"/>
                </a:endParaRPr>
              </a:p>
            </p:txBody>
          </p:sp>
          <p:sp>
            <p:nvSpPr>
              <p:cNvPr id="28688" name="Text Box 6"/>
              <p:cNvSpPr txBox="1">
                <a:spLocks noChangeArrowheads="1"/>
              </p:cNvSpPr>
              <p:nvPr/>
            </p:nvSpPr>
            <p:spPr bwMode="auto">
              <a:xfrm rot="-6489223">
                <a:off x="1189" y="2078"/>
                <a:ext cx="884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9600" b="1" dirty="0"/>
                  <a:t>đ</a:t>
                </a:r>
                <a:endParaRPr lang="vi-VN" altLang="en-US" sz="9600" b="1" dirty="0"/>
              </a:p>
            </p:txBody>
          </p:sp>
          <p:sp>
            <p:nvSpPr>
              <p:cNvPr id="28689" name="Text Box 7"/>
              <p:cNvSpPr txBox="1">
                <a:spLocks noChangeArrowheads="1"/>
              </p:cNvSpPr>
              <p:nvPr/>
            </p:nvSpPr>
            <p:spPr bwMode="auto">
              <a:xfrm rot="-10561735">
                <a:off x="1870" y="2788"/>
                <a:ext cx="884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9600" b="1" dirty="0" smtClean="0">
                    <a:solidFill>
                      <a:srgbClr val="00CC00"/>
                    </a:solidFill>
                    <a:latin typeface=".VnAvant" pitchFamily="34" charset="0"/>
                  </a:rPr>
                  <a:t>d</a:t>
                </a:r>
                <a:endParaRPr lang="en-US" altLang="en-US" sz="9600" b="1" dirty="0">
                  <a:solidFill>
                    <a:srgbClr val="00CC00"/>
                  </a:solidFill>
                  <a:latin typeface=".VnAvant" pitchFamily="34" charset="0"/>
                </a:endParaRPr>
              </a:p>
            </p:txBody>
          </p:sp>
          <p:sp>
            <p:nvSpPr>
              <p:cNvPr id="28690" name="Text Box 8"/>
              <p:cNvSpPr txBox="1">
                <a:spLocks noChangeArrowheads="1"/>
              </p:cNvSpPr>
              <p:nvPr/>
            </p:nvSpPr>
            <p:spPr bwMode="auto">
              <a:xfrm rot="3928943">
                <a:off x="3700" y="1202"/>
                <a:ext cx="717" cy="9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8800" b="1" dirty="0" smtClean="0">
                    <a:solidFill>
                      <a:srgbClr val="0066FF"/>
                    </a:solidFill>
                  </a:rPr>
                  <a:t>d</a:t>
                </a:r>
                <a:endParaRPr lang="en-US" altLang="en-US" sz="8800" b="1" dirty="0">
                  <a:solidFill>
                    <a:srgbClr val="0066FF"/>
                  </a:solidFill>
                </a:endParaRPr>
              </a:p>
            </p:txBody>
          </p:sp>
          <p:sp>
            <p:nvSpPr>
              <p:cNvPr id="28691" name="Text Box 9"/>
              <p:cNvSpPr txBox="1">
                <a:spLocks noChangeArrowheads="1"/>
              </p:cNvSpPr>
              <p:nvPr/>
            </p:nvSpPr>
            <p:spPr bwMode="auto">
              <a:xfrm rot="6998128">
                <a:off x="3445" y="2416"/>
                <a:ext cx="1007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9600" b="1" dirty="0">
                    <a:latin typeface=".VnAvant" pitchFamily="34" charset="0"/>
                  </a:rPr>
                  <a:t>đ</a:t>
                </a:r>
                <a:endParaRPr lang="vi-VN" altLang="en-US" sz="9600" b="1" dirty="0">
                  <a:latin typeface=".VnAvant" pitchFamily="34" charset="0"/>
                </a:endParaRPr>
              </a:p>
            </p:txBody>
          </p:sp>
          <p:sp>
            <p:nvSpPr>
              <p:cNvPr id="28692" name="Text Box 10"/>
              <p:cNvSpPr txBox="1">
                <a:spLocks noChangeArrowheads="1"/>
              </p:cNvSpPr>
              <p:nvPr/>
            </p:nvSpPr>
            <p:spPr bwMode="auto">
              <a:xfrm rot="957775">
                <a:off x="2935" y="534"/>
                <a:ext cx="711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9600" b="1" dirty="0"/>
                  <a:t>đ</a:t>
                </a:r>
                <a:endParaRPr lang="vi-VN" altLang="en-US" sz="9600" b="1" dirty="0"/>
              </a:p>
            </p:txBody>
          </p:sp>
          <p:sp>
            <p:nvSpPr>
              <p:cNvPr id="28693" name="Text Box 11"/>
              <p:cNvSpPr txBox="1">
                <a:spLocks noChangeArrowheads="1"/>
              </p:cNvSpPr>
              <p:nvPr/>
            </p:nvSpPr>
            <p:spPr bwMode="auto">
              <a:xfrm rot="10347071">
                <a:off x="2828" y="2890"/>
                <a:ext cx="769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9600" b="1" dirty="0" smtClean="0">
                    <a:solidFill>
                      <a:srgbClr val="FF3300"/>
                    </a:solidFill>
                  </a:rPr>
                  <a:t>b</a:t>
                </a:r>
                <a:endParaRPr lang="en-US" altLang="en-US" sz="9600" b="1" dirty="0">
                  <a:solidFill>
                    <a:srgbClr val="FF3300"/>
                  </a:solidFill>
                </a:endParaRPr>
              </a:p>
            </p:txBody>
          </p:sp>
        </p:grpSp>
      </p:grpSp>
      <p:sp>
        <p:nvSpPr>
          <p:cNvPr id="28675" name="AutoShape 12"/>
          <p:cNvSpPr>
            <a:spLocks noChangeArrowheads="1"/>
          </p:cNvSpPr>
          <p:nvPr/>
        </p:nvSpPr>
        <p:spPr bwMode="auto">
          <a:xfrm rot="16200000">
            <a:off x="5772150" y="323850"/>
            <a:ext cx="762000" cy="723900"/>
          </a:xfrm>
          <a:prstGeom prst="leftArrow">
            <a:avLst>
              <a:gd name="adj1" fmla="val 50000"/>
              <a:gd name="adj2" fmla="val 31579"/>
            </a:avLst>
          </a:prstGeom>
          <a:solidFill>
            <a:srgbClr val="0033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rot="10800000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>
              <a:solidFill>
                <a:srgbClr val="0033CC"/>
              </a:solidFill>
              <a:latin typeface=".VnTime" pitchFamily="34" charset="0"/>
            </a:endParaRPr>
          </a:p>
        </p:txBody>
      </p:sp>
      <p:sp>
        <p:nvSpPr>
          <p:cNvPr id="28676" name="WordArt 14"/>
          <p:cNvSpPr>
            <a:spLocks noChangeArrowheads="1" noChangeShapeType="1" noTextEdit="1"/>
          </p:cNvSpPr>
          <p:nvPr/>
        </p:nvSpPr>
        <p:spPr bwMode="auto">
          <a:xfrm>
            <a:off x="1828800" y="6324600"/>
            <a:ext cx="228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.VnTime"/>
              </a:rPr>
              <a:t>1</a:t>
            </a:r>
          </a:p>
        </p:txBody>
      </p:sp>
      <p:sp>
        <p:nvSpPr>
          <p:cNvPr id="28677" name="WordArt 15"/>
          <p:cNvSpPr>
            <a:spLocks noChangeArrowheads="1" noChangeShapeType="1" noTextEdit="1"/>
          </p:cNvSpPr>
          <p:nvPr/>
        </p:nvSpPr>
        <p:spPr bwMode="auto">
          <a:xfrm>
            <a:off x="2743200" y="6324600"/>
            <a:ext cx="304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.VnTime"/>
              </a:rPr>
              <a:t>2</a:t>
            </a:r>
          </a:p>
        </p:txBody>
      </p:sp>
      <p:sp>
        <p:nvSpPr>
          <p:cNvPr id="28678" name="AutoShape 1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134600" y="4419600"/>
            <a:ext cx="533400" cy="762000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28679" name="AutoShape 31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52600" y="6248400"/>
            <a:ext cx="5334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28680" name="AutoShape 3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667000" y="6248400"/>
            <a:ext cx="4572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pic>
        <p:nvPicPr>
          <p:cNvPr id="28681" name="Picture 19" descr="J012403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3000" y="4419600"/>
            <a:ext cx="2819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19" descr="J012403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77883">
            <a:off x="8262938" y="280988"/>
            <a:ext cx="2819401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Picture 18" descr="UY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562976" y="23813"/>
            <a:ext cx="200025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825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0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6000000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2800000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33599" y="1372572"/>
            <a:ext cx="7185891" cy="13115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438401" y="2925240"/>
            <a:ext cx="7176654" cy="18233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50472" y="1604359"/>
            <a:ext cx="7352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endParaRPr lang="en-US" sz="3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70201" y="3211277"/>
            <a:ext cx="63130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23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12268200" cy="6858000"/>
          </a:xfrm>
          <a:prstGeom prst="rect">
            <a:avLst/>
          </a:prstGeom>
          <a:solidFill>
            <a:srgbClr val="FFFF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135745" y="5633650"/>
            <a:ext cx="509154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000" b="1" dirty="0" smtClean="0">
                <a:solidFill>
                  <a:srgbClr val="6666FF"/>
                </a:solidFill>
                <a:latin typeface=".VnAvant" pitchFamily="34" charset="0"/>
              </a:rPr>
              <a:t>Con…à …</a:t>
            </a:r>
            <a:r>
              <a:rPr lang="en-US" altLang="en-US" sz="6000" b="1" dirty="0" err="1" smtClean="0">
                <a:solidFill>
                  <a:srgbClr val="6666FF"/>
                </a:solidFill>
                <a:latin typeface=".VnAvant" pitchFamily="34" charset="0"/>
              </a:rPr>
              <a:t>iểu</a:t>
            </a:r>
            <a:endParaRPr lang="en-US" altLang="en-US" sz="6000" b="1" dirty="0">
              <a:solidFill>
                <a:srgbClr val="6666FF"/>
              </a:solidFill>
              <a:latin typeface=".VnAvant" pitchFamily="34" charset="0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333172" y="4673290"/>
            <a:ext cx="522085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000" b="1" dirty="0">
                <a:solidFill>
                  <a:srgbClr val="6666FF"/>
                </a:solidFill>
                <a:latin typeface=".VnAvant" pitchFamily="34" charset="0"/>
              </a:rPr>
              <a:t>Con </a:t>
            </a:r>
            <a:r>
              <a:rPr lang="en-US" altLang="en-US" sz="6000" b="1" dirty="0" err="1" smtClean="0">
                <a:solidFill>
                  <a:srgbClr val="6666FF"/>
                </a:solidFill>
                <a:latin typeface=".VnAvant" pitchFamily="34" charset="0"/>
              </a:rPr>
              <a:t>đà</a:t>
            </a:r>
            <a:r>
              <a:rPr lang="en-US" altLang="en-US" sz="6000" b="1" dirty="0" smtClean="0">
                <a:solidFill>
                  <a:srgbClr val="6666FF"/>
                </a:solidFill>
                <a:latin typeface=".VnAvant" pitchFamily="34" charset="0"/>
              </a:rPr>
              <a:t> </a:t>
            </a:r>
            <a:r>
              <a:rPr lang="en-US" altLang="en-US" sz="6000" b="1" dirty="0" err="1" smtClean="0">
                <a:solidFill>
                  <a:srgbClr val="6666FF"/>
                </a:solidFill>
                <a:latin typeface=".VnAvant" pitchFamily="34" charset="0"/>
              </a:rPr>
              <a:t>điểu</a:t>
            </a:r>
            <a:endParaRPr lang="en-US" altLang="en-US" sz="6000" b="1" dirty="0">
              <a:solidFill>
                <a:srgbClr val="6666FF"/>
              </a:solidFill>
              <a:latin typeface=".VnAvant" pitchFamily="34" charset="0"/>
            </a:endParaRP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3268517" y="319797"/>
            <a:ext cx="5029200" cy="4572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400" b="1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altLang="en-US" sz="2400" b="1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400" b="1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400" b="1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altLang="en-US" sz="2400" b="1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b="1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400" b="1" dirty="0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endParaRPr lang="en-US" altLang="en-US" sz="2400" b="1" dirty="0">
              <a:solidFill>
                <a:srgbClr val="99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9451" name="Text Box 11"/>
          <p:cNvSpPr txBox="1">
            <a:spLocks noChangeArrowheads="1"/>
          </p:cNvSpPr>
          <p:nvPr/>
        </p:nvSpPr>
        <p:spPr bwMode="auto">
          <a:xfrm>
            <a:off x="4605636" y="556995"/>
            <a:ext cx="9144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7200" b="1" dirty="0" err="1" smtClean="0">
                <a:solidFill>
                  <a:srgbClr val="FF3300"/>
                </a:solidFill>
                <a:latin typeface=".VnAvant" pitchFamily="34" charset="0"/>
              </a:rPr>
              <a:t>đ</a:t>
            </a:r>
            <a:endParaRPr lang="en-US" altLang="en-US" sz="7200" b="1" dirty="0">
              <a:solidFill>
                <a:srgbClr val="FF3300"/>
              </a:solidFill>
              <a:latin typeface=".VnAvant" pitchFamily="34" charset="0"/>
            </a:endParaRPr>
          </a:p>
        </p:txBody>
      </p:sp>
      <p:sp>
        <p:nvSpPr>
          <p:cNvPr id="189456" name="Text Box 16"/>
          <p:cNvSpPr txBox="1">
            <a:spLocks noChangeArrowheads="1"/>
          </p:cNvSpPr>
          <p:nvPr/>
        </p:nvSpPr>
        <p:spPr bwMode="auto">
          <a:xfrm>
            <a:off x="7807873" y="543324"/>
            <a:ext cx="914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8000" b="1" dirty="0">
                <a:solidFill>
                  <a:srgbClr val="FF3300"/>
                </a:solidFill>
                <a:latin typeface=".VnAvant" pitchFamily="34" charset="0"/>
              </a:rPr>
              <a:t>d</a:t>
            </a:r>
          </a:p>
        </p:txBody>
      </p:sp>
      <p:pic>
        <p:nvPicPr>
          <p:cNvPr id="189457" name="Dug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7239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58" name="Dug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708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59" name="Saj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7315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2950757" y="527245"/>
            <a:ext cx="914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8000" b="1" dirty="0">
                <a:solidFill>
                  <a:srgbClr val="FF3300"/>
                </a:solidFill>
                <a:latin typeface=".VnAvant" pitchFamily="34" charset="0"/>
              </a:rPr>
              <a:t>b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5901514" y="527245"/>
            <a:ext cx="9144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7200" b="1" dirty="0" err="1" smtClean="0">
                <a:solidFill>
                  <a:srgbClr val="FF3300"/>
                </a:solidFill>
                <a:latin typeface=".VnAvant" pitchFamily="34" charset="0"/>
              </a:rPr>
              <a:t>đ</a:t>
            </a:r>
            <a:endParaRPr lang="en-US" altLang="en-US" sz="7200" b="1" dirty="0">
              <a:solidFill>
                <a:srgbClr val="FF3300"/>
              </a:solidFill>
              <a:latin typeface=".VnAvant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8771" y="1762111"/>
            <a:ext cx="5612361" cy="292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29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C 0.00222 0.01227 0.00573 0.00926 0.00938 0.02084 C 0.01342 0.03357 0.01094 0.04375 0.02032 0.05209 C 0.0224 0.05625 0.02448 0.06042 0.02657 0.06459 C 0.0306 0.07269 0.02969 0.08334 0.03282 0.09167 C 0.04362 0.12037 0.03633 0.09306 0.04063 0.11042 C 0.04115 0.13264 0.04128 0.15487 0.04219 0.17709 C 0.04232 0.18056 0.04362 0.18403 0.04375 0.1875 C 0.04467 0.20139 0.04428 0.21528 0.04532 0.22917 C 0.04584 0.23496 0.04844 0.24584 0.04844 0.24607 C 0.05066 0.30093 0.04857 0.35533 0.04688 0.41042 C 0.04545 0.45348 0.04415 0.48125 0.0375 0.52084 C 0.03269 0.55047 0.03125 0.58079 0.02657 0.61042 C 0.02513 0.61945 0.02227 0.63056 0.02032 0.63959 C 0.01941 0.64375 0.01719 0.65209 0.01719 0.65232 C 0.01576 0.67315 0.0125 0.69352 0.0125 0.71459 " pathEditMode="relative" rAng="0" ptsTypes="AAAAAAAAAAAAAAAA">
                                      <p:cBhvr>
                                        <p:cTn id="6" dur="2000" fill="hold"/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1" y="3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040" fill="hold"/>
                                        <p:tgtEl>
                                          <p:spTgt spid="1894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07407E-6 C 0.00222 0.01226 0.00573 0.00926 0.00938 0.02083 C 0.01342 0.03356 0.01094 0.04375 0.02032 0.05208 C 0.0224 0.05625 0.02448 0.06041 0.02657 0.06458 C 0.0306 0.07268 0.02969 0.08333 0.03282 0.09166 C 0.04362 0.12037 0.03633 0.09305 0.04063 0.11041 C 0.04115 0.13263 0.04128 0.15486 0.04219 0.17708 C 0.04232 0.18055 0.04362 0.18402 0.04375 0.1875 C 0.04467 0.20138 0.04428 0.21527 0.04532 0.22916 C 0.04584 0.23495 0.04844 0.24583 0.04844 0.24606 C 0.05066 0.30092 0.04857 0.35532 0.04688 0.41041 C 0.04545 0.45347 0.04415 0.48125 0.0375 0.52083 C 0.03269 0.55046 0.03125 0.58078 0.02657 0.61041 C 0.02513 0.61944 0.02227 0.63055 0.02032 0.63958 C 0.01941 0.64375 0.01719 0.65208 0.01719 0.65231 C 0.01576 0.67314 0.0125 0.69351 0.0125 0.71458 " pathEditMode="relative" rAng="0" ptsTypes="AAAAAAAAAAAAAA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1" y="3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9457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9458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94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040" fill="hold"/>
                                        <p:tgtEl>
                                          <p:spTgt spid="1894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456"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9459"/>
                </p:tgtEl>
              </p:cMediaNode>
            </p:audio>
          </p:childTnLst>
        </p:cTn>
      </p:par>
    </p:tnLst>
    <p:bldLst>
      <p:bldP spid="189451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3771900" y="5742300"/>
            <a:ext cx="534208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lvl="0">
              <a:spcBef>
                <a:spcPct val="50000"/>
              </a:spcBef>
              <a:buNone/>
            </a:pPr>
            <a:r>
              <a:rPr lang="en-US" altLang="en-US" sz="6000" b="1" dirty="0">
                <a:solidFill>
                  <a:srgbClr val="6666FF"/>
                </a:solidFill>
                <a:latin typeface=".VnAvant" pitchFamily="34" charset="0"/>
              </a:rPr>
              <a:t>Con </a:t>
            </a:r>
            <a:r>
              <a:rPr lang="en-US" altLang="en-US" sz="6000" b="1" dirty="0" smtClean="0">
                <a:solidFill>
                  <a:srgbClr val="6666FF"/>
                </a:solidFill>
                <a:latin typeface=".VnAvant" pitchFamily="34" charset="0"/>
              </a:rPr>
              <a:t>…ọ </a:t>
            </a:r>
            <a:r>
              <a:rPr lang="en-US" altLang="en-US" sz="6000" b="1" dirty="0" err="1">
                <a:solidFill>
                  <a:srgbClr val="6666FF"/>
                </a:solidFill>
                <a:latin typeface=".VnAvant" pitchFamily="34" charset="0"/>
              </a:rPr>
              <a:t>dùa</a:t>
            </a:r>
            <a:endParaRPr lang="en-US" altLang="en-US" sz="6000" b="1" dirty="0">
              <a:solidFill>
                <a:srgbClr val="6666FF"/>
              </a:solidFill>
              <a:latin typeface=".VnAvant" pitchFamily="34" charset="0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867150" y="4448174"/>
            <a:ext cx="47625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000" b="1" dirty="0">
                <a:solidFill>
                  <a:srgbClr val="6666FF"/>
                </a:solidFill>
                <a:latin typeface=".VnAvant" pitchFamily="34" charset="0"/>
              </a:rPr>
              <a:t>Con </a:t>
            </a:r>
            <a:r>
              <a:rPr lang="en-US" altLang="en-US" sz="6000" b="1" dirty="0" err="1" smtClean="0">
                <a:solidFill>
                  <a:srgbClr val="6666FF"/>
                </a:solidFill>
                <a:latin typeface=".VnAvant" pitchFamily="34" charset="0"/>
              </a:rPr>
              <a:t>bọ</a:t>
            </a:r>
            <a:r>
              <a:rPr lang="en-US" altLang="en-US" sz="6000" b="1" dirty="0" smtClean="0">
                <a:solidFill>
                  <a:srgbClr val="6666FF"/>
                </a:solidFill>
                <a:latin typeface=".VnAvant" pitchFamily="34" charset="0"/>
              </a:rPr>
              <a:t> </a:t>
            </a:r>
            <a:r>
              <a:rPr lang="en-US" altLang="en-US" sz="6000" b="1" dirty="0" err="1" smtClean="0">
                <a:solidFill>
                  <a:srgbClr val="6666FF"/>
                </a:solidFill>
                <a:latin typeface=".VnAvant" pitchFamily="34" charset="0"/>
              </a:rPr>
              <a:t>dùa</a:t>
            </a:r>
            <a:endParaRPr lang="en-US" altLang="en-US" sz="6000" b="1" dirty="0">
              <a:solidFill>
                <a:srgbClr val="6666FF"/>
              </a:solidFill>
              <a:latin typeface=".VnAvant" pitchFamily="34" charset="0"/>
            </a:endParaRP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4038600" y="228600"/>
            <a:ext cx="5029200" cy="4572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33FF"/>
                </a:solidFill>
                <a:latin typeface=".VnAvant" pitchFamily="34" charset="0"/>
              </a:rPr>
              <a:t>Bé điền chữ cái thiếu vào ô trống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7543800" y="533401"/>
            <a:ext cx="914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8000" b="1">
                <a:solidFill>
                  <a:srgbClr val="FF3300"/>
                </a:solidFill>
                <a:latin typeface=".VnAvant" pitchFamily="34" charset="0"/>
              </a:rPr>
              <a:t>c</a:t>
            </a:r>
          </a:p>
        </p:txBody>
      </p:sp>
      <p:sp>
        <p:nvSpPr>
          <p:cNvPr id="193547" name="Text Box 11"/>
          <p:cNvSpPr txBox="1">
            <a:spLocks noChangeArrowheads="1"/>
          </p:cNvSpPr>
          <p:nvPr/>
        </p:nvSpPr>
        <p:spPr bwMode="auto">
          <a:xfrm>
            <a:off x="5372100" y="740523"/>
            <a:ext cx="9144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7200" b="1" dirty="0">
                <a:solidFill>
                  <a:srgbClr val="FF3300"/>
                </a:solidFill>
                <a:latin typeface=".VnAvant" pitchFamily="34" charset="0"/>
              </a:rPr>
              <a:t>b</a:t>
            </a:r>
          </a:p>
        </p:txBody>
      </p:sp>
      <p:sp>
        <p:nvSpPr>
          <p:cNvPr id="193552" name="Text Box 16"/>
          <p:cNvSpPr txBox="1">
            <a:spLocks noChangeArrowheads="1"/>
          </p:cNvSpPr>
          <p:nvPr/>
        </p:nvSpPr>
        <p:spPr bwMode="auto">
          <a:xfrm>
            <a:off x="7543800" y="517526"/>
            <a:ext cx="914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8000" b="1" dirty="0" smtClean="0">
                <a:solidFill>
                  <a:srgbClr val="FF3300"/>
                </a:solidFill>
                <a:latin typeface=".VnAvant" pitchFamily="34" charset="0"/>
              </a:rPr>
              <a:t>e</a:t>
            </a:r>
            <a:endParaRPr lang="en-US" altLang="en-US" sz="8000" b="1" dirty="0">
              <a:solidFill>
                <a:srgbClr val="FF3300"/>
              </a:solidFill>
              <a:latin typeface=".VnAvant" pitchFamily="34" charset="0"/>
            </a:endParaRPr>
          </a:p>
        </p:txBody>
      </p:sp>
      <p:pic>
        <p:nvPicPr>
          <p:cNvPr id="193553" name="Dug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7239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54" name="Dug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708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55" name="Saj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7315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3581400" y="622267"/>
            <a:ext cx="914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8000" b="1" dirty="0" smtClean="0">
                <a:solidFill>
                  <a:srgbClr val="FF3300"/>
                </a:solidFill>
                <a:latin typeface=".VnAvant" pitchFamily="34" charset="0"/>
              </a:rPr>
              <a:t>d</a:t>
            </a:r>
            <a:endParaRPr lang="en-US" altLang="en-US" sz="8000" b="1" dirty="0">
              <a:solidFill>
                <a:srgbClr val="FF33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8471" y="1844676"/>
            <a:ext cx="5370656" cy="272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04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26 0.01227 0.00573 0.00926 0.00938 0.02084 C 0.01337 0.03357 0.01094 0.04375 0.02031 0.05209 C 0.0224 0.05625 0.02448 0.06042 0.02656 0.06459 C 0.03056 0.07269 0.02969 0.08334 0.03281 0.09167 C 0.04358 0.12037 0.03628 0.09306 0.04063 0.11042 C 0.04115 0.13264 0.04132 0.15486 0.04219 0.17709 C 0.04236 0.18056 0.04358 0.18403 0.04375 0.1875 C 0.04462 0.20139 0.04427 0.21528 0.04531 0.22917 C 0.04583 0.23496 0.04844 0.24584 0.04844 0.24584 C 0.05069 0.30093 0.04861 0.35533 0.04688 0.41042 C 0.04549 0.45348 0.0441 0.48125 0.0375 0.52084 C 0.03264 0.55047 0.03125 0.58079 0.02656 0.61042 C 0.02517 0.61945 0.02222 0.63056 0.02031 0.63959 C 0.01944 0.64375 0.01719 0.65209 0.01719 0.65209 C 0.0158 0.67315 0.0125 0.69352 0.0125 0.71459 " pathEditMode="relative" ptsTypes="fffffffffffffffA">
                                      <p:cBhvr>
                                        <p:cTn id="6" dur="2000" fill="hold"/>
                                        <p:tgtEl>
                                          <p:spTgt spid="1935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040" fill="hold"/>
                                        <p:tgtEl>
                                          <p:spTgt spid="1935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3553"/>
                </p:tgtEl>
              </p:cMediaNode>
            </p:audio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3554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935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040" fill="hold"/>
                                        <p:tgtEl>
                                          <p:spTgt spid="1935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3552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3555"/>
                </p:tgtEl>
              </p:cMediaNode>
            </p:audio>
          </p:childTnLst>
        </p:cTn>
      </p:par>
    </p:tnLst>
    <p:bldLst>
      <p:bldP spid="1935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4190999" y="5667180"/>
            <a:ext cx="3505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000" b="1" dirty="0" smtClean="0">
                <a:solidFill>
                  <a:srgbClr val="6666FF"/>
                </a:solidFill>
                <a:latin typeface=".VnAvant" pitchFamily="34" charset="0"/>
              </a:rPr>
              <a:t>Con …ê</a:t>
            </a:r>
            <a:endParaRPr lang="en-US" altLang="en-US" sz="6000" b="1" dirty="0">
              <a:solidFill>
                <a:srgbClr val="6666FF"/>
              </a:solidFill>
              <a:latin typeface=".VnAvant" pitchFamily="34" charset="0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4289136" y="4623136"/>
            <a:ext cx="330892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000" b="1" dirty="0">
                <a:solidFill>
                  <a:srgbClr val="6666FF"/>
                </a:solidFill>
                <a:latin typeface=".VnAvant" pitchFamily="34" charset="0"/>
              </a:rPr>
              <a:t>Con </a:t>
            </a:r>
            <a:r>
              <a:rPr lang="en-US" altLang="en-US" sz="6000" b="1" dirty="0" err="1" smtClean="0">
                <a:solidFill>
                  <a:srgbClr val="6666FF"/>
                </a:solidFill>
                <a:latin typeface=".VnAvant" pitchFamily="34" charset="0"/>
              </a:rPr>
              <a:t>dê</a:t>
            </a:r>
            <a:endParaRPr lang="en-US" altLang="en-US" sz="6000" b="1" dirty="0">
              <a:solidFill>
                <a:srgbClr val="6666FF"/>
              </a:solidFill>
              <a:latin typeface=".VnAvant" pitchFamily="34" charset="0"/>
            </a:endParaRP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4038600" y="228600"/>
            <a:ext cx="5029200" cy="4572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33FF"/>
                </a:solidFill>
                <a:latin typeface=".VnAvant" pitchFamily="34" charset="0"/>
              </a:rPr>
              <a:t>Bé điền chữ cái thiếu vào ô trống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7543800" y="533401"/>
            <a:ext cx="914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8000" b="1">
                <a:solidFill>
                  <a:srgbClr val="FF3300"/>
                </a:solidFill>
                <a:latin typeface=".VnAvant" pitchFamily="34" charset="0"/>
              </a:rPr>
              <a:t>c</a:t>
            </a:r>
          </a:p>
        </p:txBody>
      </p:sp>
      <p:sp>
        <p:nvSpPr>
          <p:cNvPr id="193547" name="Text Box 11"/>
          <p:cNvSpPr txBox="1">
            <a:spLocks noChangeArrowheads="1"/>
          </p:cNvSpPr>
          <p:nvPr/>
        </p:nvSpPr>
        <p:spPr bwMode="auto">
          <a:xfrm>
            <a:off x="5791200" y="673173"/>
            <a:ext cx="9144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7200" b="1" dirty="0" smtClean="0">
                <a:solidFill>
                  <a:srgbClr val="FF3300"/>
                </a:solidFill>
                <a:latin typeface=".VnAvant" pitchFamily="34" charset="0"/>
              </a:rPr>
              <a:t>d</a:t>
            </a:r>
            <a:endParaRPr lang="en-US" altLang="en-US" sz="7200" b="1" dirty="0">
              <a:solidFill>
                <a:srgbClr val="FF3300"/>
              </a:solidFill>
              <a:latin typeface=".VnAvant" pitchFamily="34" charset="0"/>
            </a:endParaRPr>
          </a:p>
        </p:txBody>
      </p:sp>
      <p:sp>
        <p:nvSpPr>
          <p:cNvPr id="193552" name="Text Box 16"/>
          <p:cNvSpPr txBox="1">
            <a:spLocks noChangeArrowheads="1"/>
          </p:cNvSpPr>
          <p:nvPr/>
        </p:nvSpPr>
        <p:spPr bwMode="auto">
          <a:xfrm>
            <a:off x="7543800" y="517526"/>
            <a:ext cx="914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8000" b="1" dirty="0" smtClean="0">
                <a:solidFill>
                  <a:srgbClr val="FF3300"/>
                </a:solidFill>
                <a:latin typeface=".VnAvant" pitchFamily="34" charset="0"/>
              </a:rPr>
              <a:t>đ</a:t>
            </a:r>
            <a:endParaRPr lang="en-US" altLang="en-US" sz="8000" b="1" dirty="0">
              <a:solidFill>
                <a:srgbClr val="FF3300"/>
              </a:solidFill>
              <a:latin typeface=".VnAvant" pitchFamily="34" charset="0"/>
            </a:endParaRPr>
          </a:p>
        </p:txBody>
      </p:sp>
      <p:pic>
        <p:nvPicPr>
          <p:cNvPr id="193553" name="Dug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7239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54" name="Dug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708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55" name="Saj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7315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4267200" y="533401"/>
            <a:ext cx="914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8000" b="1" dirty="0">
                <a:solidFill>
                  <a:srgbClr val="FF3300"/>
                </a:solidFill>
                <a:latin typeface=".VnAvant" pitchFamily="34" charset="0"/>
              </a:rPr>
              <a:t>b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3018" y="1736436"/>
            <a:ext cx="5197619" cy="302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12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26 0.01227 0.00573 0.00926 0.00938 0.02084 C 0.01337 0.03357 0.01094 0.04375 0.02031 0.05209 C 0.0224 0.05625 0.02448 0.06042 0.02656 0.06459 C 0.03056 0.07269 0.02969 0.08334 0.03281 0.09167 C 0.04358 0.12037 0.03628 0.09306 0.04063 0.11042 C 0.04115 0.13264 0.04132 0.15486 0.04219 0.17709 C 0.04236 0.18056 0.04358 0.18403 0.04375 0.1875 C 0.04462 0.20139 0.04427 0.21528 0.04531 0.22917 C 0.04583 0.23496 0.04844 0.24584 0.04844 0.24584 C 0.05069 0.30093 0.04861 0.35533 0.04688 0.41042 C 0.04549 0.45348 0.0441 0.48125 0.0375 0.52084 C 0.03264 0.55047 0.03125 0.58079 0.02656 0.61042 C 0.02517 0.61945 0.02222 0.63056 0.02031 0.63959 C 0.01944 0.64375 0.01719 0.65209 0.01719 0.65209 C 0.0158 0.67315 0.0125 0.69352 0.0125 0.71459 " pathEditMode="relative" ptsTypes="fffffffffffffffA">
                                      <p:cBhvr>
                                        <p:cTn id="6" dur="2000" fill="hold"/>
                                        <p:tgtEl>
                                          <p:spTgt spid="1935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040" fill="hold"/>
                                        <p:tgtEl>
                                          <p:spTgt spid="1935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3553"/>
                </p:tgtEl>
              </p:cMediaNode>
            </p:audio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3554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935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040" fill="hold"/>
                                        <p:tgtEl>
                                          <p:spTgt spid="1935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3552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3555"/>
                </p:tgtEl>
              </p:cMediaNode>
            </p:audio>
          </p:childTnLst>
        </p:cTn>
      </p:par>
    </p:tnLst>
    <p:bldLst>
      <p:bldP spid="1935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56873" y="972016"/>
            <a:ext cx="6262254" cy="13115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041235" y="2661327"/>
            <a:ext cx="7934037" cy="18233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58835" y="1334439"/>
            <a:ext cx="6022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Ô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zắc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9890" y="2925521"/>
            <a:ext cx="74722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zích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zắc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ô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67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sang trua chieu toi dem</Template>
  <TotalTime>398</TotalTime>
  <Words>260</Words>
  <Application>Microsoft Office PowerPoint</Application>
  <PresentationFormat>Widescreen</PresentationFormat>
  <Paragraphs>55</Paragraphs>
  <Slides>11</Slides>
  <Notes>2</Notes>
  <HiddenSlides>0</HiddenSlides>
  <MMClips>9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.VnAvant</vt:lpstr>
      <vt:lpstr>.VnTime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61</cp:revision>
  <dcterms:created xsi:type="dcterms:W3CDTF">2020-10-28T03:46:10Z</dcterms:created>
  <dcterms:modified xsi:type="dcterms:W3CDTF">2024-07-19T16:53:45Z</dcterms:modified>
</cp:coreProperties>
</file>