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301" r:id="rId3"/>
    <p:sldId id="282" r:id="rId4"/>
    <p:sldId id="289" r:id="rId5"/>
    <p:sldId id="290" r:id="rId6"/>
    <p:sldId id="283" r:id="rId7"/>
    <p:sldId id="259" r:id="rId8"/>
    <p:sldId id="284" r:id="rId9"/>
    <p:sldId id="287" r:id="rId10"/>
    <p:sldId id="302" r:id="rId11"/>
    <p:sldId id="292" r:id="rId12"/>
    <p:sldId id="293" r:id="rId13"/>
    <p:sldId id="285" r:id="rId14"/>
    <p:sldId id="288" r:id="rId15"/>
    <p:sldId id="298" r:id="rId16"/>
    <p:sldId id="299" r:id="rId17"/>
    <p:sldId id="286" r:id="rId18"/>
    <p:sldId id="300" r:id="rId19"/>
    <p:sldId id="303" r:id="rId20"/>
    <p:sldId id="3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4" autoAdjust="0"/>
  </p:normalViewPr>
  <p:slideViewPr>
    <p:cSldViewPr>
      <p:cViewPr varScale="1">
        <p:scale>
          <a:sx n="84" d="100"/>
          <a:sy n="84" d="100"/>
        </p:scale>
        <p:origin x="7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D2F50-950F-4572-93CA-52824A8A0EF7}" type="datetimeFigureOut">
              <a:rPr lang="en-US" smtClean="0"/>
              <a:pPr/>
              <a:t>7/19/2024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0E568-E19B-4271-9C04-810785EC873C}" type="slidenum">
              <a:rPr lang="en-US" smtClean="0"/>
              <a:pPr/>
              <a:t>‹#›</a:t>
            </a:fld>
            <a:endParaRPr lang="en-US"/>
          </a:p>
        </p:txBody>
      </p:sp>
    </p:spTree>
    <p:extLst>
      <p:ext uri="{BB962C8B-B14F-4D97-AF65-F5344CB8AC3E}">
        <p14:creationId xmlns:p14="http://schemas.microsoft.com/office/powerpoint/2010/main" val="172115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4C0E568-E19B-4271-9C04-810785EC873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6BA70C-D99B-4EFD-9DCE-B1A44FE82CC6}"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BA70C-D99B-4EFD-9DCE-B1A44FE82CC6}"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BA70C-D99B-4EFD-9DCE-B1A44FE82CC6}"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6BA70C-D99B-4EFD-9DCE-B1A44FE82CC6}" type="datetimeFigureOut">
              <a:rPr lang="en-US" smtClean="0"/>
              <a:pPr/>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6BA70C-D99B-4EFD-9DCE-B1A44FE82CC6}" type="datetimeFigureOut">
              <a:rPr lang="en-US" smtClean="0"/>
              <a:pPr/>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A70C-D99B-4EFD-9DCE-B1A44FE82CC6}" type="datetimeFigureOut">
              <a:rPr lang="en-US" smtClean="0"/>
              <a:pPr/>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BA70C-D99B-4EFD-9DCE-B1A44FE82CC6}" type="datetimeFigureOut">
              <a:rPr lang="en-US" smtClean="0"/>
              <a:pPr/>
              <a:t>7/19/2024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70637-396A-468A-9BEA-750E18EE7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804_Tho&#7841;i%20003.m4a"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1450_Ai.m4a"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2644_Cv.m4a"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3444_H&#7885;c.m4a"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m4a"/><Relationship Id="rId7" Type="http://schemas.openxmlformats.org/officeDocument/2006/relationships/image" Target="../media/image6.jpe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audio" Target="../media/media2.WAV"/><Relationship Id="rId4" Type="http://schemas.microsoft.com/office/2007/relationships/media" Target="../media/media2.WAV"/><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347_Tho&#7841;i%20001.m4a"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601_Tho&#7841;i%20002.m4a"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nature-landscape-background-with-funny-design-suitable-for-kids-image_326985.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338670" y="762000"/>
            <a:ext cx="4184222" cy="646331"/>
          </a:xfrm>
          <a:prstGeom prst="rect">
            <a:avLst/>
          </a:prstGeom>
          <a:noFill/>
        </p:spPr>
        <p:txBody>
          <a:bodyPr wrap="none" rtlCol="0">
            <a:spAutoFit/>
          </a:bodyPr>
          <a:lstStyle/>
          <a:p>
            <a:pPr algn="ctr"/>
            <a:r>
              <a:rPr lang="en-US" b="1" dirty="0">
                <a:solidFill>
                  <a:srgbClr val="FF0000"/>
                </a:solidFill>
                <a:latin typeface="Times New Roman" pitchFamily="18" charset="0"/>
                <a:cs typeface="Times New Roman" pitchFamily="18" charset="0"/>
              </a:rPr>
              <a:t>UBND QUẬN LONG BIÊN</a:t>
            </a:r>
          </a:p>
          <a:p>
            <a:pPr algn="ctr"/>
            <a:r>
              <a:rPr lang="en-US" b="1" dirty="0">
                <a:solidFill>
                  <a:srgbClr val="FF0000"/>
                </a:solidFill>
                <a:latin typeface="Times New Roman" pitchFamily="18" charset="0"/>
                <a:cs typeface="Times New Roman" pitchFamily="18" charset="0"/>
              </a:rPr>
              <a:t>TRƯỜNG MẦM NON </a:t>
            </a:r>
            <a:r>
              <a:rPr lang="en-US" b="1" dirty="0" smtClean="0">
                <a:solidFill>
                  <a:srgbClr val="FF0000"/>
                </a:solidFill>
                <a:latin typeface="Times New Roman" pitchFamily="18" charset="0"/>
                <a:cs typeface="Times New Roman" pitchFamily="18" charset="0"/>
              </a:rPr>
              <a:t>HOA MỘC LAN</a:t>
            </a:r>
            <a:endParaRPr lang="en-US" b="1" dirty="0">
              <a:solidFill>
                <a:srgbClr val="FF0000"/>
              </a:solidFill>
              <a:latin typeface="Times New Roman" pitchFamily="18" charset="0"/>
              <a:cs typeface="Times New Roman" pitchFamily="18" charset="0"/>
            </a:endParaRPr>
          </a:p>
        </p:txBody>
      </p:sp>
      <p:sp>
        <p:nvSpPr>
          <p:cNvPr id="4" name="TextBox 3"/>
          <p:cNvSpPr txBox="1"/>
          <p:nvPr/>
        </p:nvSpPr>
        <p:spPr>
          <a:xfrm>
            <a:off x="1905000" y="1752600"/>
            <a:ext cx="5519460" cy="584775"/>
          </a:xfrm>
          <a:prstGeom prst="rect">
            <a:avLst/>
          </a:prstGeom>
          <a:noFill/>
        </p:spPr>
        <p:txBody>
          <a:bodyPr wrap="none" rtlCol="0">
            <a:spAutoFit/>
          </a:bodyPr>
          <a:lstStyle/>
          <a:p>
            <a:r>
              <a:rPr lang="en-US" sz="3200" b="1" dirty="0" err="1">
                <a:solidFill>
                  <a:srgbClr val="FF0000"/>
                </a:solidFill>
                <a:latin typeface="Times New Roman" pitchFamily="18" charset="0"/>
                <a:cs typeface="Times New Roman" pitchFamily="18" charset="0"/>
              </a:rPr>
              <a:t>Lĩnh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triển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ngữ</a:t>
            </a:r>
            <a:endParaRPr lang="en-US" sz="3200" b="1" dirty="0">
              <a:solidFill>
                <a:srgbClr val="FF0000"/>
              </a:solidFill>
              <a:latin typeface="Times New Roman" pitchFamily="18" charset="0"/>
              <a:cs typeface="Times New Roman" pitchFamily="18" charset="0"/>
            </a:endParaRPr>
          </a:p>
        </p:txBody>
      </p:sp>
      <p:sp>
        <p:nvSpPr>
          <p:cNvPr id="5" name="TextBox 4"/>
          <p:cNvSpPr txBox="1"/>
          <p:nvPr/>
        </p:nvSpPr>
        <p:spPr>
          <a:xfrm>
            <a:off x="2133600" y="3505200"/>
            <a:ext cx="51816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Tác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giả</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Phan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Thị</a:t>
            </a:r>
            <a:r>
              <a:rPr lang="en-US" sz="2400" b="1" dirty="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Thanh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Nhàn</a:t>
            </a:r>
            <a:endParaRPr lang="en-US" sz="2400" b="1" dirty="0">
              <a:solidFill>
                <a:srgbClr val="0070C0"/>
              </a:solidFill>
              <a:latin typeface="Times New Roman" pitchFamily="18" charset="0"/>
              <a:cs typeface="Times New Roman" pitchFamily="18" charset="0"/>
            </a:endParaRPr>
          </a:p>
        </p:txBody>
      </p:sp>
      <p:sp>
        <p:nvSpPr>
          <p:cNvPr id="6" name="TextBox 5"/>
          <p:cNvSpPr txBox="1"/>
          <p:nvPr/>
        </p:nvSpPr>
        <p:spPr>
          <a:xfrm>
            <a:off x="2514600" y="3962400"/>
            <a:ext cx="4328429" cy="461665"/>
          </a:xfrm>
          <a:prstGeom prst="rect">
            <a:avLst/>
          </a:prstGeom>
          <a:noFill/>
        </p:spPr>
        <p:txBody>
          <a:bodyPr wrap="none" rtlCol="0">
            <a:spAutoFit/>
          </a:bodyPr>
          <a:lstStyle/>
          <a:p>
            <a:r>
              <a:rPr lang="en-US" sz="2400" b="1" dirty="0" err="1">
                <a:solidFill>
                  <a:srgbClr val="0070C0"/>
                </a:solidFill>
                <a:latin typeface="Times New Roman" pitchFamily="18" charset="0"/>
                <a:cs typeface="Times New Roman" pitchFamily="18" charset="0"/>
              </a:rPr>
              <a:t>Lứa</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tuổi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Nhà</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trẻ</a:t>
            </a:r>
            <a:r>
              <a:rPr lang="en-US" sz="2400" b="1" dirty="0">
                <a:solidFill>
                  <a:srgbClr val="0070C0"/>
                </a:solidFill>
                <a:latin typeface="Times New Roman" pitchFamily="18" charset="0"/>
                <a:cs typeface="Times New Roman" pitchFamily="18" charset="0"/>
              </a:rPr>
              <a:t> (24-36 </a:t>
            </a:r>
            <a:r>
              <a:rPr lang="en-US" sz="2400" b="1" dirty="0" err="1">
                <a:solidFill>
                  <a:srgbClr val="0070C0"/>
                </a:solidFill>
                <a:latin typeface="Times New Roman" pitchFamily="18" charset="0"/>
                <a:cs typeface="Times New Roman" pitchFamily="18" charset="0"/>
              </a:rPr>
              <a:t>tháng</a:t>
            </a:r>
            <a:r>
              <a:rPr lang="en-US" sz="2400" b="1" dirty="0">
                <a:solidFill>
                  <a:srgbClr val="0070C0"/>
                </a:solidFill>
                <a:latin typeface="Times New Roman" pitchFamily="18" charset="0"/>
                <a:cs typeface="Times New Roman" pitchFamily="18" charset="0"/>
              </a:rPr>
              <a:t>)</a:t>
            </a:r>
          </a:p>
        </p:txBody>
      </p:sp>
      <p:sp>
        <p:nvSpPr>
          <p:cNvPr id="7" name="TextBox 6"/>
          <p:cNvSpPr txBox="1"/>
          <p:nvPr/>
        </p:nvSpPr>
        <p:spPr>
          <a:xfrm>
            <a:off x="2514600" y="4495800"/>
            <a:ext cx="184731" cy="461665"/>
          </a:xfrm>
          <a:prstGeom prst="rect">
            <a:avLst/>
          </a:prstGeom>
          <a:noFill/>
        </p:spPr>
        <p:txBody>
          <a:bodyPr wrap="none" rtlCol="0">
            <a:spAutoFit/>
          </a:bodyPr>
          <a:lstStyle/>
          <a:p>
            <a:endParaRPr lang="en-US" sz="2400" b="1" dirty="0">
              <a:solidFill>
                <a:srgbClr val="0070C0"/>
              </a:solidFill>
              <a:latin typeface="Times New Roman" pitchFamily="18" charset="0"/>
              <a:cs typeface="Times New Roman" pitchFamily="18" charset="0"/>
            </a:endParaRPr>
          </a:p>
        </p:txBody>
      </p:sp>
      <p:sp>
        <p:nvSpPr>
          <p:cNvPr id="8" name="TextBox 7"/>
          <p:cNvSpPr txBox="1"/>
          <p:nvPr/>
        </p:nvSpPr>
        <p:spPr>
          <a:xfrm>
            <a:off x="3505200" y="5257800"/>
            <a:ext cx="2335896" cy="400110"/>
          </a:xfrm>
          <a:prstGeom prst="rect">
            <a:avLst/>
          </a:prstGeom>
          <a:noFill/>
        </p:spPr>
        <p:txBody>
          <a:bodyPr wrap="none" rtlCol="0">
            <a:spAutoFit/>
          </a:bodyPr>
          <a:lstStyle/>
          <a:p>
            <a:r>
              <a:rPr lang="en-US" sz="2000" b="1" dirty="0" err="1">
                <a:solidFill>
                  <a:srgbClr val="002060"/>
                </a:solidFill>
                <a:latin typeface="Times New Roman" pitchFamily="18" charset="0"/>
                <a:cs typeface="Times New Roman" pitchFamily="18" charset="0"/>
              </a:rPr>
              <a:t>Năm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học</a:t>
            </a:r>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202</a:t>
            </a:r>
            <a:r>
              <a:rPr lang="vi-VN" sz="2000" b="1" dirty="0" smtClean="0">
                <a:solidFill>
                  <a:srgbClr val="002060"/>
                </a:solidFill>
                <a:latin typeface="Times New Roman" pitchFamily="18" charset="0"/>
                <a:cs typeface="Times New Roman" pitchFamily="18" charset="0"/>
              </a:rPr>
              <a:t>3</a:t>
            </a:r>
            <a:r>
              <a:rPr lang="en-US" sz="2000" b="1" dirty="0" smtClean="0">
                <a:solidFill>
                  <a:srgbClr val="002060"/>
                </a:solidFill>
                <a:latin typeface="Times New Roman" pitchFamily="18" charset="0"/>
                <a:cs typeface="Times New Roman" pitchFamily="18" charset="0"/>
              </a:rPr>
              <a:t>-202</a:t>
            </a:r>
            <a:r>
              <a:rPr lang="vi-VN" sz="2000" b="1" smtClean="0">
                <a:solidFill>
                  <a:srgbClr val="002060"/>
                </a:solidFill>
                <a:latin typeface="Times New Roman" pitchFamily="18" charset="0"/>
                <a:cs typeface="Times New Roman" pitchFamily="18" charset="0"/>
              </a:rPr>
              <a:t>4</a:t>
            </a:r>
            <a:endParaRPr lang="en-US" sz="2000" b="1" dirty="0">
              <a:solidFill>
                <a:srgbClr val="002060"/>
              </a:solidFill>
              <a:latin typeface="Times New Roman" pitchFamily="18" charset="0"/>
              <a:cs typeface="Times New Roman" pitchFamily="18" charset="0"/>
            </a:endParaRPr>
          </a:p>
        </p:txBody>
      </p:sp>
      <p:sp>
        <p:nvSpPr>
          <p:cNvPr id="9" name="Rectangle 8"/>
          <p:cNvSpPr/>
          <p:nvPr/>
        </p:nvSpPr>
        <p:spPr>
          <a:xfrm>
            <a:off x="2286000" y="2438400"/>
            <a:ext cx="43765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Thơ</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nodePh="1">
                                  <p:stCondLst>
                                    <p:cond delay="0"/>
                                  </p:stCondLst>
                                  <p:endCondLst>
                                    <p:cond evt="begin" delay="0">
                                      <p:tn val="35"/>
                                    </p:cond>
                                  </p:end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allAtOnce"/>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0347" y="2967335"/>
            <a:ext cx="5061001" cy="923330"/>
          </a:xfrm>
          <a:prstGeom prst="rect">
            <a:avLst/>
          </a:prstGeom>
          <a:noFill/>
        </p:spPr>
        <p:txBody>
          <a:bodyPr wrap="none" lIns="91440" tIns="45720" rIns="91440" bIns="45720">
            <a:spAutoFit/>
          </a:bodyPr>
          <a:lstStyle/>
          <a:p>
            <a:pPr algn="ct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Bài</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thơ</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Giúp</a:t>
            </a: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mẹ</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9d176cba13fda4d2688a8791fd57362.jpg"/>
          <p:cNvPicPr>
            <a:picLocks noChangeAspect="1"/>
          </p:cNvPicPr>
          <p:nvPr/>
        </p:nvPicPr>
        <p:blipFill>
          <a:blip r:embed="rId3"/>
          <a:stretch>
            <a:fillRect/>
          </a:stretch>
        </p:blipFill>
        <p:spPr>
          <a:xfrm>
            <a:off x="0" y="0"/>
            <a:ext cx="9144000" cy="6858000"/>
          </a:xfrm>
          <a:prstGeom prst="rect">
            <a:avLst/>
          </a:prstGeom>
        </p:spPr>
      </p:pic>
      <p:sp>
        <p:nvSpPr>
          <p:cNvPr id="5" name="Rectangle 4"/>
          <p:cNvSpPr/>
          <p:nvPr/>
        </p:nvSpPr>
        <p:spPr>
          <a:xfrm>
            <a:off x="762000" y="2133600"/>
            <a:ext cx="6910866" cy="707886"/>
          </a:xfrm>
          <a:prstGeom prst="rect">
            <a:avLst/>
          </a:prstGeom>
        </p:spPr>
        <p:txBody>
          <a:bodyPr wrap="none">
            <a:spAutoFit/>
          </a:bodyPr>
          <a:lstStyle/>
          <a:p>
            <a:pPr lvl="0" fontAlgn="base">
              <a:spcBef>
                <a:spcPct val="0"/>
              </a:spcBef>
              <a:spcAft>
                <a:spcPct val="0"/>
              </a:spcAft>
            </a:pPr>
            <a:r>
              <a:rPr lang="en-US" sz="4000" b="1" dirty="0" err="1">
                <a:solidFill>
                  <a:srgbClr val="FF0000"/>
                </a:solidFill>
                <a:latin typeface="Times New Roman" pitchFamily="18" charset="0"/>
                <a:ea typeface="Times New Roman" pitchFamily="18" charset="0"/>
                <a:cs typeface="Times New Roman" pitchFamily="18" charset="0"/>
              </a:rPr>
              <a:t>Bài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thơ</a:t>
            </a:r>
            <a:r>
              <a:rPr lang="en-US" sz="4000" b="1" dirty="0">
                <a:solidFill>
                  <a:srgbClr val="FF0000"/>
                </a:solidFill>
                <a:latin typeface="Times New Roman" pitchFamily="18" charset="0"/>
                <a:ea typeface="Times New Roman" pitchFamily="18" charset="0"/>
                <a:cs typeface="Times New Roman" pitchFamily="18" charset="0"/>
              </a:rPr>
              <a:t> “ </a:t>
            </a:r>
            <a:r>
              <a:rPr lang="en-US" sz="4000" b="1" dirty="0" err="1">
                <a:solidFill>
                  <a:srgbClr val="FF0000"/>
                </a:solidFill>
                <a:latin typeface="Times New Roman" pitchFamily="18" charset="0"/>
                <a:ea typeface="Times New Roman" pitchFamily="18" charset="0"/>
                <a:cs typeface="Times New Roman" pitchFamily="18" charset="0"/>
              </a:rPr>
              <a:t>Giúp</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mẹ</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có</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ai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nào</a:t>
            </a:r>
            <a:r>
              <a:rPr lang="en-US" sz="4000" b="1" dirty="0">
                <a:solidFill>
                  <a:srgbClr val="FF0000"/>
                </a:solidFill>
                <a:latin typeface="Times New Roman" pitchFamily="18" charset="0"/>
                <a:ea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pic>
        <p:nvPicPr>
          <p:cNvPr id="8" name="FILE_20211202_205804_Thoại 003.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powerpoint2-1.jpg"/>
          <p:cNvPicPr>
            <a:picLocks noChangeAspect="1"/>
          </p:cNvPicPr>
          <p:nvPr/>
        </p:nvPicPr>
        <p:blipFill>
          <a:blip r:embed="rId3"/>
          <a:stretch>
            <a:fillRect/>
          </a:stretch>
        </p:blipFill>
        <p:spPr>
          <a:xfrm>
            <a:off x="0" y="0"/>
            <a:ext cx="9144000" cy="6858000"/>
          </a:xfrm>
          <a:prstGeom prst="rect">
            <a:avLst/>
          </a:prstGeom>
        </p:spPr>
      </p:pic>
      <p:pic>
        <p:nvPicPr>
          <p:cNvPr id="9" name="Picture 8" descr="z2986802991464_b716a923801624c8381bd29a48f30cd5.jpg"/>
          <p:cNvPicPr>
            <a:picLocks noChangeAspect="1"/>
          </p:cNvPicPr>
          <p:nvPr/>
        </p:nvPicPr>
        <p:blipFill>
          <a:blip r:embed="rId4"/>
          <a:srcRect l="24167" r="43333" b="48288"/>
          <a:stretch>
            <a:fillRect/>
          </a:stretch>
        </p:blipFill>
        <p:spPr>
          <a:xfrm>
            <a:off x="914400" y="3124200"/>
            <a:ext cx="3641078" cy="2819400"/>
          </a:xfrm>
          <a:prstGeom prst="ellipse">
            <a:avLst/>
          </a:prstGeom>
          <a:ln>
            <a:noFill/>
          </a:ln>
          <a:effectLst>
            <a:softEdge rad="112500"/>
          </a:effectLst>
        </p:spPr>
      </p:pic>
      <p:pic>
        <p:nvPicPr>
          <p:cNvPr id="10" name="Picture 9" descr="z2986803010949_7736c4a9e96946ea488086fdeee393d3.jpg"/>
          <p:cNvPicPr>
            <a:picLocks noChangeAspect="1"/>
          </p:cNvPicPr>
          <p:nvPr/>
        </p:nvPicPr>
        <p:blipFill>
          <a:blip r:embed="rId5"/>
          <a:srcRect l="31667" t="17464" r="46666" b="5477"/>
          <a:stretch>
            <a:fillRect/>
          </a:stretch>
        </p:blipFill>
        <p:spPr>
          <a:xfrm>
            <a:off x="3962400" y="228600"/>
            <a:ext cx="2590800" cy="3429000"/>
          </a:xfrm>
          <a:prstGeom prst="ellipse">
            <a:avLst/>
          </a:prstGeom>
          <a:ln>
            <a:noFill/>
          </a:ln>
          <a:effectLst>
            <a:softEdge rad="112500"/>
          </a:effectLst>
        </p:spPr>
      </p:pic>
      <p:pic>
        <p:nvPicPr>
          <p:cNvPr id="11" name="Picture 10" descr="z2986803014402_1b649175e4150df3426b47d3943614d9.jpg"/>
          <p:cNvPicPr>
            <a:picLocks noChangeAspect="1"/>
          </p:cNvPicPr>
          <p:nvPr/>
        </p:nvPicPr>
        <p:blipFill>
          <a:blip r:embed="rId6"/>
          <a:srcRect l="49166" t="56852" r="25000" b="-4815"/>
          <a:stretch>
            <a:fillRect/>
          </a:stretch>
        </p:blipFill>
        <p:spPr>
          <a:xfrm>
            <a:off x="5715000" y="3276600"/>
            <a:ext cx="3048000" cy="2753032"/>
          </a:xfrm>
          <a:prstGeom prst="ellipse">
            <a:avLst/>
          </a:prstGeom>
          <a:ln>
            <a:noFill/>
          </a:ln>
          <a:effectLst>
            <a:softEdge rad="112500"/>
          </a:effectLst>
        </p:spPr>
      </p:pic>
      <p:pic>
        <p:nvPicPr>
          <p:cNvPr id="7" name="FILE_20211202_211450_Ai.m4a">
            <a:hlinkClick r:id="" action="ppaction://media"/>
          </p:cNvPr>
          <p:cNvPicPr>
            <a:picLocks noRot="1" noChangeAspect="1"/>
          </p:cNvPicPr>
          <p:nvPr>
            <a:audioFile r:link="rId1"/>
          </p:nvPr>
        </p:nvPicPr>
        <p:blipFill>
          <a:blip r:embed="rId7"/>
          <a:stretch>
            <a:fillRect/>
          </a:stretch>
        </p:blipFill>
        <p:spPr>
          <a:xfrm>
            <a:off x="4419600" y="3276600"/>
            <a:ext cx="304800" cy="304800"/>
          </a:xfrm>
          <a:prstGeom prst="rect">
            <a:avLst/>
          </a:prstGeom>
        </p:spPr>
      </p:pic>
    </p:spTree>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5022_f06dc2023a0840796f6abe756d810833.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2644_Cv.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0799_d327fd7b513fc7652a405b45d96af84c.jpg"/>
          <p:cNvPicPr>
            <a:picLocks noChangeAspect="1"/>
          </p:cNvPicPr>
          <p:nvPr/>
        </p:nvPicPr>
        <p:blipFill>
          <a:blip r:embed="rId2"/>
          <a:srcRect l="7500" r="7500"/>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photo-850790312-612x612.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676400"/>
            <a:ext cx="6324600" cy="2308324"/>
          </a:xfrm>
          <a:prstGeom prst="rect">
            <a:avLst/>
          </a:prstGeom>
          <a:noFill/>
        </p:spPr>
        <p:txBody>
          <a:bodyPr wrap="square" lIns="91440" tIns="45720" rIns="91440" bIns="45720">
            <a:spAutoFit/>
          </a:bodyPr>
          <a:lstStyle/>
          <a:p>
            <a:pPr algn="ct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Thấy</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con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biết</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giúp</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đỡ</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khen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bạn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nhỏ</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như</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thế</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nào</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nhỉ</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en-nhien.jpg"/>
          <p:cNvPicPr>
            <a:picLocks noChangeAspect="1"/>
          </p:cNvPicPr>
          <p:nvPr/>
        </p:nvPicPr>
        <p:blipFill>
          <a:blip r:embed="rId2"/>
          <a:srcRect l="4762" t="7936"/>
          <a:stretch>
            <a:fillRect/>
          </a:stretch>
        </p:blipFill>
        <p:spPr>
          <a:xfrm>
            <a:off x="0" y="0"/>
            <a:ext cx="9144000" cy="6858000"/>
          </a:xfrm>
          <a:prstGeom prst="rect">
            <a:avLst/>
          </a:prstGeom>
        </p:spPr>
      </p:pic>
      <p:sp>
        <p:nvSpPr>
          <p:cNvPr id="5" name="Rectangle 4"/>
          <p:cNvSpPr/>
          <p:nvPr/>
        </p:nvSpPr>
        <p:spPr>
          <a:xfrm>
            <a:off x="533400" y="1524000"/>
            <a:ext cx="449580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Bố</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vui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cười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khen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bạn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nhỏ</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ngoan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quá</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descr="z2986802991464_b716a923801624c8381bd29a48f30cd5 (1).jpg"/>
          <p:cNvPicPr>
            <a:picLocks noChangeAspect="1"/>
          </p:cNvPicPr>
          <p:nvPr/>
        </p:nvPicPr>
        <p:blipFill>
          <a:blip r:embed="rId3"/>
          <a:srcRect l="22500" t="7190" r="28333"/>
          <a:stretch>
            <a:fillRect/>
          </a:stretch>
        </p:blipFill>
        <p:spPr>
          <a:xfrm>
            <a:off x="4648200" y="1066800"/>
            <a:ext cx="4495800" cy="41299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8625_71c48e8bd301fbfa5eeff73cddc292eb.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3444_Học.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ình-nền-PP-dễ-thương.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219200"/>
            <a:ext cx="7086600" cy="3416320"/>
          </a:xfrm>
          <a:prstGeom prst="rect">
            <a:avLst/>
          </a:prstGeom>
        </p:spPr>
        <p:txBody>
          <a:bodyPr wrap="square">
            <a:spAutoFit/>
          </a:bodyPr>
          <a:lstStyle/>
          <a:p>
            <a:pPr algn="ct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con ở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giúp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đứa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a:t>
            </a:r>
          </a:p>
        </p:txBody>
      </p:sp>
      <p:sp>
        <p:nvSpPr>
          <p:cNvPr id="5" name="Rectangle 4"/>
          <p:cNvSpPr/>
          <p:nvPr/>
        </p:nvSpPr>
        <p:spPr>
          <a:xfrm>
            <a:off x="3276600" y="228600"/>
            <a:ext cx="26997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Giáo</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dục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lt">
                                    <p:tmPct val="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0"/>
            <a:ext cx="506100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a:ln/>
                <a:solidFill>
                  <a:srgbClr val="FF0000"/>
                </a:solidFill>
                <a:effectLst/>
              </a:rPr>
              <a:t>Bài</a:t>
            </a:r>
            <a:r>
              <a:rPr lang="en-US" sz="5400" b="1" cap="none" spc="0" dirty="0">
                <a:ln/>
                <a:solidFill>
                  <a:srgbClr val="FF0000"/>
                </a:solidFill>
                <a:effectLst/>
              </a:rPr>
              <a:t> </a:t>
            </a:r>
            <a:r>
              <a:rPr lang="en-US" sz="5400" b="1" cap="none" spc="0" dirty="0" err="1">
                <a:ln/>
                <a:solidFill>
                  <a:srgbClr val="FF0000"/>
                </a:solidFill>
                <a:effectLst/>
              </a:rPr>
              <a:t>thơ</a:t>
            </a:r>
            <a:r>
              <a:rPr lang="en-US" sz="5400" b="1" cap="none" spc="0" dirty="0">
                <a:ln/>
                <a:solidFill>
                  <a:srgbClr val="FF0000"/>
                </a:solidFill>
                <a:effectLst/>
              </a:rPr>
              <a:t>: </a:t>
            </a:r>
            <a:r>
              <a:rPr lang="en-US" sz="5400" b="1" cap="none" spc="0" dirty="0" err="1">
                <a:ln/>
                <a:solidFill>
                  <a:srgbClr val="FF0000"/>
                </a:solidFill>
                <a:effectLst/>
              </a:rPr>
              <a:t>Giúp</a:t>
            </a:r>
            <a:r>
              <a:rPr lang="en-US" sz="5400" b="1" cap="none" spc="0" dirty="0">
                <a:ln/>
                <a:solidFill>
                  <a:srgbClr val="FF0000"/>
                </a:solidFill>
                <a:effectLst/>
              </a:rPr>
              <a:t> </a:t>
            </a:r>
            <a:r>
              <a:rPr lang="en-US" sz="5400" b="1" cap="none" spc="0" dirty="0" err="1">
                <a:ln/>
                <a:solidFill>
                  <a:srgbClr val="FF0000"/>
                </a:solidFill>
                <a:effectLst/>
              </a:rPr>
              <a:t>mẹ</a:t>
            </a:r>
            <a:endParaRPr lang="en-US" sz="5400" b="1" cap="none" spc="0" dirty="0">
              <a:ln/>
              <a:solidFill>
                <a:srgbClr val="FF000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59988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hát</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Bé</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quét</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nhà</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6221575"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hát</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Cả</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nhà</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thương</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nhau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 (1).png"/>
          <p:cNvPicPr>
            <a:picLocks noChangeAspect="1"/>
          </p:cNvPicPr>
          <p:nvPr/>
        </p:nvPicPr>
        <p:blipFill>
          <a:blip r:embed="rId2"/>
          <a:stretch>
            <a:fillRect/>
          </a:stretch>
        </p:blipFill>
        <p:spPr>
          <a:xfrm>
            <a:off x="0" y="0"/>
            <a:ext cx="9152938" cy="6858000"/>
          </a:xfrm>
          <a:prstGeom prst="rect">
            <a:avLst/>
          </a:prstGeom>
        </p:spPr>
      </p:pic>
      <p:sp>
        <p:nvSpPr>
          <p:cNvPr id="4" name="TextBox 3"/>
          <p:cNvSpPr txBox="1"/>
          <p:nvPr/>
        </p:nvSpPr>
        <p:spPr>
          <a:xfrm>
            <a:off x="2514600" y="2743200"/>
            <a:ext cx="6165470" cy="1938992"/>
          </a:xfrm>
          <a:prstGeom prst="rect">
            <a:avLst/>
          </a:prstGeom>
          <a:noFill/>
        </p:spPr>
        <p:txBody>
          <a:bodyPr wrap="none" rtlCol="0">
            <a:spAutoFit/>
          </a:bodyPr>
          <a:lstStyle/>
          <a:p>
            <a:r>
              <a:rPr lang="en-US" sz="4000" b="1" dirty="0" err="1">
                <a:solidFill>
                  <a:srgbClr val="0070C0"/>
                </a:solidFill>
                <a:latin typeface="Times New Roman" pitchFamily="18" charset="0"/>
                <a:cs typeface="Times New Roman" pitchFamily="18" charset="0"/>
              </a:rPr>
              <a:t>Các</a:t>
            </a:r>
            <a:r>
              <a:rPr lang="en-US" sz="4000" b="1" dirty="0">
                <a:solidFill>
                  <a:srgbClr val="0070C0"/>
                </a:solidFill>
                <a:latin typeface="Times New Roman" pitchFamily="18" charset="0"/>
                <a:cs typeface="Times New Roman" pitchFamily="18" charset="0"/>
              </a:rPr>
              <a:t> con </a:t>
            </a:r>
            <a:r>
              <a:rPr lang="en-US" sz="4000" b="1" dirty="0" err="1">
                <a:solidFill>
                  <a:srgbClr val="0070C0"/>
                </a:solidFill>
                <a:latin typeface="Times New Roman" pitchFamily="18" charset="0"/>
                <a:cs typeface="Times New Roman" pitchFamily="18" charset="0"/>
              </a:rPr>
              <a:t>vừa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bài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gì</a:t>
            </a:r>
            <a:r>
              <a:rPr lang="en-US" sz="4000" b="1" dirty="0">
                <a:solidFill>
                  <a:srgbClr val="0070C0"/>
                </a:solidFill>
                <a:latin typeface="Times New Roman" pitchFamily="18" charset="0"/>
                <a:cs typeface="Times New Roman" pitchFamily="18" charset="0"/>
              </a:rPr>
              <a:t>?</a:t>
            </a:r>
          </a:p>
          <a:p>
            <a:pPr algn="ctr"/>
            <a:r>
              <a:rPr lang="en-US" sz="4000" b="1" dirty="0" err="1">
                <a:solidFill>
                  <a:srgbClr val="0070C0"/>
                </a:solidFill>
                <a:latin typeface="Times New Roman" pitchFamily="18" charset="0"/>
                <a:cs typeface="Times New Roman" pitchFamily="18" charset="0"/>
              </a:rPr>
              <a:t>Của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tác</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giả</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nào</a:t>
            </a:r>
            <a:r>
              <a:rPr lang="en-US" sz="4000" b="1" dirty="0">
                <a:solidFill>
                  <a:srgbClr val="0070C0"/>
                </a:solidFill>
                <a:latin typeface="Times New Roman" pitchFamily="18" charset="0"/>
                <a:cs typeface="Times New Roman" pitchFamily="18" charset="0"/>
              </a:rPr>
              <a:t>?</a:t>
            </a:r>
          </a:p>
          <a:p>
            <a:endParaRPr lang="en-US" sz="4000" b="1" dirty="0">
              <a:solidFill>
                <a:srgbClr val="0070C0"/>
              </a:solidFill>
              <a:latin typeface="Times New Roman" pitchFamily="18" charset="0"/>
              <a:cs typeface="Times New Roman" pitchFamily="18"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nh-nen-cho-powerpoint-bau-troi-va-khinh-khi-cau_09271685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1295400"/>
            <a:ext cx="4724400" cy="769441"/>
          </a:xfrm>
          <a:prstGeom prst="rect">
            <a:avLst/>
          </a:prstGeom>
          <a:noFill/>
        </p:spPr>
        <p:txBody>
          <a:bodyPr wrap="square" rtlCol="0">
            <a:spAutoFit/>
          </a:bodyPr>
          <a:lstStyle/>
          <a:p>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Bài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hát</a:t>
            </a:r>
            <a:r>
              <a:rPr lang="en-US" sz="4400" b="1" dirty="0">
                <a:solidFill>
                  <a:srgbClr val="FF0000"/>
                </a:solidFill>
                <a:latin typeface="Times New Roman" pitchFamily="18" charset="0"/>
                <a:cs typeface="Times New Roman" pitchFamily="18" charset="0"/>
              </a:rPr>
              <a:t>:</a:t>
            </a:r>
          </a:p>
        </p:txBody>
      </p:sp>
      <p:pic>
        <p:nvPicPr>
          <p:cNvPr id="8" name="Picture 7" descr="maxresdefault.jpg"/>
          <p:cNvPicPr>
            <a:picLocks noChangeAspect="1"/>
          </p:cNvPicPr>
          <p:nvPr/>
        </p:nvPicPr>
        <p:blipFill>
          <a:blip r:embed="rId3"/>
          <a:stretch>
            <a:fillRect/>
          </a:stretch>
        </p:blipFill>
        <p:spPr>
          <a:xfrm>
            <a:off x="381000" y="2209800"/>
            <a:ext cx="4876800" cy="43243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5334000" y="2667000"/>
            <a:ext cx="3429718" cy="1631216"/>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p>
          <a:p>
            <a:endParaRPr lang="en-US" sz="2800" b="1"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Hà</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Đức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Hậu</a:t>
            </a:r>
            <a:endParaRPr lang="en-US" sz="4400" b="1" dirty="0">
              <a:solidFill>
                <a:srgbClr val="FF0000"/>
              </a:solidFill>
              <a:latin typeface="Times New Roman" pitchFamily="18" charset="0"/>
              <a:cs typeface="Times New Roman" pitchFamily="18" charset="0"/>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hinh-nen-mam-non-thieu-nhi-dang-yeu.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381000" y="2362200"/>
            <a:ext cx="6019597" cy="830997"/>
          </a:xfrm>
          <a:prstGeom prst="rect">
            <a:avLst/>
          </a:prstGeom>
        </p:spPr>
        <p:txBody>
          <a:bodyPr wrap="none">
            <a:spAutoFit/>
          </a:bodyPr>
          <a:lstStyle/>
          <a:p>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Bài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hát</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nói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về</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điều</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gì</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a:t>
            </a: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nh-nen-powerpoint-cute-scaled.jpg"/>
          <p:cNvPicPr>
            <a:picLocks noChangeAspect="1"/>
          </p:cNvPicPr>
          <p:nvPr/>
        </p:nvPicPr>
        <p:blipFill>
          <a:blip r:embed="rId7"/>
          <a:stretch>
            <a:fillRect/>
          </a:stretch>
        </p:blipFill>
        <p:spPr>
          <a:xfrm>
            <a:off x="0" y="0"/>
            <a:ext cx="9144000" cy="6858000"/>
          </a:xfrm>
          <a:prstGeom prst="rect">
            <a:avLst/>
          </a:prstGeom>
        </p:spPr>
      </p:pic>
      <p:pic>
        <p:nvPicPr>
          <p:cNvPr id="39" name="Audio 38">
            <a:hlinkClick r:id="" action="ppaction://media"/>
            <a:extLst>
              <a:ext uri="{FF2B5EF4-FFF2-40B4-BE49-F238E27FC236}">
                <a16:creationId xmlns:a16="http://schemas.microsoft.com/office/drawing/2014/main" id="{78D62E1B-0A70-429A-847B-876E40E2291E}"/>
              </a:ext>
            </a:extLst>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585200" y="6299200"/>
            <a:ext cx="406400" cy="406400"/>
          </a:xfrm>
          <a:prstGeom prst="rect">
            <a:avLst/>
          </a:prstGeom>
        </p:spPr>
      </p:pic>
      <p:sp>
        <p:nvSpPr>
          <p:cNvPr id="16" name="Rectangle 15"/>
          <p:cNvSpPr/>
          <p:nvPr/>
        </p:nvSpPr>
        <p:spPr>
          <a:xfrm>
            <a:off x="457200" y="457200"/>
            <a:ext cx="8153400" cy="707886"/>
          </a:xfrm>
          <a:prstGeom prst="rect">
            <a:avLst/>
          </a:prstGeom>
        </p:spPr>
        <p:txBody>
          <a:bodyPr wrap="square">
            <a:spAutoFit/>
          </a:bodyPr>
          <a:lstStyle/>
          <a:p>
            <a:endParaRPr lang="en-US" sz="4000" b="1" dirty="0">
              <a:solidFill>
                <a:srgbClr val="002060"/>
              </a:solidFill>
              <a:latin typeface="Times New Roman" pitchFamily="18" charset="0"/>
              <a:cs typeface="Times New Roman" pitchFamily="18" charset="0"/>
            </a:endParaRPr>
          </a:p>
        </p:txBody>
      </p:sp>
      <p:sp>
        <p:nvSpPr>
          <p:cNvPr id="17" name="Rectangle 16"/>
          <p:cNvSpPr/>
          <p:nvPr/>
        </p:nvSpPr>
        <p:spPr>
          <a:xfrm>
            <a:off x="1676400" y="2362200"/>
            <a:ext cx="6172200" cy="304698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Từ những sợi rơm vàng qua bàn tay khéo léo của bà đã trở thành những cái chổi rất đẹp. Chổi to bà quét sân kho, chổi nhỏ bà để dành bé chăm lo quét nhà để nhà cửa lúc nào cũng sạch </a:t>
            </a:r>
            <a:r>
              <a:rPr lang="en-US" sz="3200" b="1" dirty="0" err="1">
                <a:solidFill>
                  <a:srgbClr val="FF0000"/>
                </a:solidFill>
                <a:latin typeface="Times New Roman" pitchFamily="18" charset="0"/>
                <a:cs typeface="Times New Roman" pitchFamily="18" charset="0"/>
              </a:rPr>
              <a:t>sẽ</a:t>
            </a:r>
            <a:r>
              <a:rPr lang="vi-VN" sz="3200" b="1" dirty="0">
                <a:solidFill>
                  <a:srgbClr val="FF0000"/>
                </a:solidFill>
                <a:latin typeface="Times New Roman" pitchFamily="18" charset="0"/>
                <a:cs typeface="Times New Roman" pitchFamily="18" charset="0"/>
              </a:rPr>
              <a:t> đấy.</a:t>
            </a:r>
            <a:endParaRPr lang="en-US" sz="3200" b="1" dirty="0">
              <a:solidFill>
                <a:srgbClr val="FF0000"/>
              </a:solidFill>
              <a:latin typeface="Times New Roman" pitchFamily="18" charset="0"/>
              <a:cs typeface="Times New Roman" pitchFamily="18" charset="0"/>
            </a:endParaRPr>
          </a:p>
        </p:txBody>
      </p:sp>
      <p:sp>
        <p:nvSpPr>
          <p:cNvPr id="10" name="Rectangle 9"/>
          <p:cNvSpPr/>
          <p:nvPr/>
        </p:nvSpPr>
        <p:spPr>
          <a:xfrm>
            <a:off x="3200400" y="990600"/>
            <a:ext cx="2784738"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Nội</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dung</a:t>
            </a:r>
          </a:p>
        </p:txBody>
      </p:sp>
      <p:pic>
        <p:nvPicPr>
          <p:cNvPr id="7" name="~PP803.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8696325" y="6410325"/>
            <a:ext cx="304800" cy="304800"/>
          </a:xfrm>
          <a:prstGeom prst="rect">
            <a:avLst/>
          </a:prstGeom>
        </p:spPr>
      </p:pic>
    </p:spTree>
    <p:custDataLst>
      <p:tags r:id="rId1"/>
    </p:custDataLst>
  </p:cSld>
  <p:clrMapOvr>
    <a:masterClrMapping/>
  </p:clrMapOvr>
  <p:transition spd="slow"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39"/>
                </p:tgtEl>
              </p:cMediaNode>
            </p:audio>
            <p:audio>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7491518638_1905159c3e1ff6b623b92460566c76c4.jpg"/>
          <p:cNvPicPr>
            <a:picLocks noChangeAspect="1"/>
          </p:cNvPicPr>
          <p:nvPr/>
        </p:nvPicPr>
        <p:blipFill>
          <a:blip r:embed="rId4"/>
          <a:srcRect l="7500" r="7500"/>
          <a:stretch>
            <a:fillRect/>
          </a:stretch>
        </p:blipFill>
        <p:spPr>
          <a:xfrm>
            <a:off x="304800" y="228600"/>
            <a:ext cx="8534400" cy="640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P2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96325" y="6410325"/>
            <a:ext cx="304800" cy="304800"/>
          </a:xfrm>
          <a:prstGeom prst="rect">
            <a:avLst/>
          </a:prstGeom>
        </p:spPr>
      </p:pic>
    </p:spTree>
  </p:cSld>
  <p:clrMapOvr>
    <a:masterClrMapping/>
  </p:clrMapOvr>
  <p:transition advTm="2141"/>
  <p:timing>
    <p:tnLst>
      <p:par>
        <p:cTn id="1" dur="indefinite" restart="never" nodeType="tmRoot">
          <p:childTnLst>
            <p:audio>
              <p:cMediaNode showWhenStopped="0">
                <p:cTn id="2"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13085_bcc207330e089e68fd145d6ee77f48f3.jpg"/>
          <p:cNvPicPr>
            <a:picLocks noChangeAspect="1"/>
          </p:cNvPicPr>
          <p:nvPr/>
        </p:nvPicPr>
        <p:blipFill>
          <a:blip r:embed="rId4"/>
          <a:srcRect l="8098" r="7500"/>
          <a:stretch>
            <a:fillRect/>
          </a:stretch>
        </p:blipFill>
        <p:spPr>
          <a:xfrm>
            <a:off x="0" y="0"/>
            <a:ext cx="9144000" cy="6858000"/>
          </a:xfrm>
          <a:prstGeom prst="rect">
            <a:avLst/>
          </a:prstGeom>
        </p:spPr>
      </p:pic>
      <p:pic>
        <p:nvPicPr>
          <p:cNvPr id="3" name="FILE_20211202_205347_Thoại 001.m4a">
            <a:hlinkClick r:id="" action="ppaction://media"/>
          </p:cNvPr>
          <p:cNvPicPr>
            <a:picLocks noRot="1" noChangeAspect="1"/>
          </p:cNvPicPr>
          <p:nvPr>
            <a:audioFile r:link="rId1"/>
          </p:nvPr>
        </p:nvPicPr>
        <p:blipFill>
          <a:blip r:embed="rId5"/>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29587_171b7e8473c8f5ed5a3ed0ada2c83680.jpg"/>
          <p:cNvPicPr>
            <a:picLocks noChangeAspect="1"/>
          </p:cNvPicPr>
          <p:nvPr/>
        </p:nvPicPr>
        <p:blipFill>
          <a:blip r:embed="rId3"/>
          <a:srcRect l="7500" r="7499"/>
          <a:stretch>
            <a:fillRect/>
          </a:stretch>
        </p:blipFill>
        <p:spPr>
          <a:xfrm>
            <a:off x="0" y="0"/>
            <a:ext cx="9144000" cy="6858000"/>
          </a:xfrm>
          <a:prstGeom prst="rect">
            <a:avLst/>
          </a:prstGeom>
        </p:spPr>
      </p:pic>
      <p:pic>
        <p:nvPicPr>
          <p:cNvPr id="3" name="FILE_20211202_205601_Thoại 002.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232</Words>
  <Application>Microsoft Office PowerPoint</Application>
  <PresentationFormat>On-screen Show (4:3)</PresentationFormat>
  <Paragraphs>28</Paragraphs>
  <Slides>20</Slides>
  <Notes>1</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Techsi.vn</cp:lastModifiedBy>
  <cp:revision>55</cp:revision>
  <dcterms:created xsi:type="dcterms:W3CDTF">2021-12-01T15:36:58Z</dcterms:created>
  <dcterms:modified xsi:type="dcterms:W3CDTF">2024-07-19T16:50:07Z</dcterms:modified>
</cp:coreProperties>
</file>