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1" r:id="rId2"/>
    <p:sldId id="280" r:id="rId3"/>
    <p:sldId id="276" r:id="rId4"/>
    <p:sldId id="257" r:id="rId5"/>
    <p:sldId id="273" r:id="rId6"/>
    <p:sldId id="262" r:id="rId7"/>
    <p:sldId id="282" r:id="rId8"/>
    <p:sldId id="284" r:id="rId9"/>
    <p:sldId id="265" r:id="rId10"/>
    <p:sldId id="283" r:id="rId11"/>
    <p:sldId id="287" r:id="rId12"/>
    <p:sldId id="268" r:id="rId13"/>
    <p:sldId id="288" r:id="rId14"/>
    <p:sldId id="289" r:id="rId15"/>
    <p:sldId id="270" r:id="rId16"/>
    <p:sldId id="278" r:id="rId17"/>
    <p:sldId id="279" r:id="rId18"/>
    <p:sldId id="260" r:id="rId19"/>
  </p:sldIdLst>
  <p:sldSz cx="30600650" cy="17400588"/>
  <p:notesSz cx="6858000" cy="9144000"/>
  <p:defaultTextStyle>
    <a:defPPr>
      <a:defRPr lang="en-US"/>
    </a:defPPr>
    <a:lvl1pPr marL="0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1371463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2742926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4114389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5485851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6857314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6pPr>
    <a:lvl7pPr marL="8228777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7pPr>
    <a:lvl8pPr marL="9600240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8pPr>
    <a:lvl9pPr marL="10971703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81">
          <p15:clr>
            <a:srgbClr val="A4A3A4"/>
          </p15:clr>
        </p15:guide>
        <p15:guide id="2" pos="96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774" y="114"/>
      </p:cViewPr>
      <p:guideLst>
        <p:guide orient="horz" pos="5481"/>
        <p:guide pos="96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C8DCF-35D3-457A-9819-D67DEC6BFD18}" type="datetimeFigureOut">
              <a:rPr lang="vi-VN" smtClean="0"/>
              <a:t>18/07/2024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685800"/>
            <a:ext cx="60293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FF4CC-6D1E-4E69-A501-A1DBD9E035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7163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1371463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2742926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4114389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5485851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6857314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8228777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9600240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10971703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5049" y="5405462"/>
            <a:ext cx="26010553" cy="37298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0098" y="9860333"/>
            <a:ext cx="21420455" cy="44468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1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48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85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228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6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971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185471" y="696831"/>
            <a:ext cx="6885146" cy="148468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0032" y="696831"/>
            <a:ext cx="20145428" cy="148468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7240" y="11181490"/>
            <a:ext cx="26010553" cy="3455950"/>
          </a:xfrm>
        </p:spPr>
        <p:txBody>
          <a:bodyPr anchor="t"/>
          <a:lstStyle>
            <a:lvl1pPr algn="l">
              <a:defRPr sz="1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240" y="7375113"/>
            <a:ext cx="26010553" cy="3806377"/>
          </a:xfrm>
        </p:spPr>
        <p:txBody>
          <a:bodyPr anchor="b"/>
          <a:lstStyle>
            <a:lvl1pPr marL="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1pPr>
            <a:lvl2pPr marL="1371463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74292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3pPr>
            <a:lvl4pPr marL="4114389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5485851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857314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8228777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960024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10971703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0033" y="4060138"/>
            <a:ext cx="13515287" cy="11483584"/>
          </a:xfrm>
        </p:spPr>
        <p:txBody>
          <a:bodyPr/>
          <a:lstStyle>
            <a:lvl1pPr>
              <a:defRPr sz="84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55330" y="4060138"/>
            <a:ext cx="13515287" cy="11483584"/>
          </a:xfrm>
        </p:spPr>
        <p:txBody>
          <a:bodyPr/>
          <a:lstStyle>
            <a:lvl1pPr>
              <a:defRPr sz="84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33" y="3894994"/>
            <a:ext cx="13520601" cy="1623248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463" indent="0">
              <a:buNone/>
              <a:defRPr sz="6000" b="1"/>
            </a:lvl2pPr>
            <a:lvl3pPr marL="2742926" indent="0">
              <a:buNone/>
              <a:defRPr sz="5400" b="1"/>
            </a:lvl3pPr>
            <a:lvl4pPr marL="4114389" indent="0">
              <a:buNone/>
              <a:defRPr sz="4800" b="1"/>
            </a:lvl4pPr>
            <a:lvl5pPr marL="5485851" indent="0">
              <a:buNone/>
              <a:defRPr sz="4800" b="1"/>
            </a:lvl5pPr>
            <a:lvl6pPr marL="6857314" indent="0">
              <a:buNone/>
              <a:defRPr sz="4800" b="1"/>
            </a:lvl6pPr>
            <a:lvl7pPr marL="8228777" indent="0">
              <a:buNone/>
              <a:defRPr sz="4800" b="1"/>
            </a:lvl7pPr>
            <a:lvl8pPr marL="9600240" indent="0">
              <a:buNone/>
              <a:defRPr sz="4800" b="1"/>
            </a:lvl8pPr>
            <a:lvl9pPr marL="10971703" indent="0">
              <a:buNone/>
              <a:defRPr sz="4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033" y="5518242"/>
            <a:ext cx="13520601" cy="10025479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544707" y="3894994"/>
            <a:ext cx="13525912" cy="1623248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463" indent="0">
              <a:buNone/>
              <a:defRPr sz="6000" b="1"/>
            </a:lvl2pPr>
            <a:lvl3pPr marL="2742926" indent="0">
              <a:buNone/>
              <a:defRPr sz="5400" b="1"/>
            </a:lvl3pPr>
            <a:lvl4pPr marL="4114389" indent="0">
              <a:buNone/>
              <a:defRPr sz="4800" b="1"/>
            </a:lvl4pPr>
            <a:lvl5pPr marL="5485851" indent="0">
              <a:buNone/>
              <a:defRPr sz="4800" b="1"/>
            </a:lvl5pPr>
            <a:lvl6pPr marL="6857314" indent="0">
              <a:buNone/>
              <a:defRPr sz="4800" b="1"/>
            </a:lvl6pPr>
            <a:lvl7pPr marL="8228777" indent="0">
              <a:buNone/>
              <a:defRPr sz="4800" b="1"/>
            </a:lvl7pPr>
            <a:lvl8pPr marL="9600240" indent="0">
              <a:buNone/>
              <a:defRPr sz="4800" b="1"/>
            </a:lvl8pPr>
            <a:lvl9pPr marL="10971703" indent="0">
              <a:buNone/>
              <a:defRPr sz="4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544707" y="5518242"/>
            <a:ext cx="13525912" cy="10025479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034" y="692801"/>
            <a:ext cx="10067403" cy="2948433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4004" y="692802"/>
            <a:ext cx="17106613" cy="14850920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0034" y="3641235"/>
            <a:ext cx="10067403" cy="11902487"/>
          </a:xfrm>
        </p:spPr>
        <p:txBody>
          <a:bodyPr/>
          <a:lstStyle>
            <a:lvl1pPr marL="0" indent="0">
              <a:buNone/>
              <a:defRPr sz="4200"/>
            </a:lvl1pPr>
            <a:lvl2pPr marL="1371463" indent="0">
              <a:buNone/>
              <a:defRPr sz="3600"/>
            </a:lvl2pPr>
            <a:lvl3pPr marL="2742926" indent="0">
              <a:buNone/>
              <a:defRPr sz="3000"/>
            </a:lvl3pPr>
            <a:lvl4pPr marL="4114389" indent="0">
              <a:buNone/>
              <a:defRPr sz="2700"/>
            </a:lvl4pPr>
            <a:lvl5pPr marL="5485851" indent="0">
              <a:buNone/>
              <a:defRPr sz="2700"/>
            </a:lvl5pPr>
            <a:lvl6pPr marL="6857314" indent="0">
              <a:buNone/>
              <a:defRPr sz="2700"/>
            </a:lvl6pPr>
            <a:lvl7pPr marL="8228777" indent="0">
              <a:buNone/>
              <a:defRPr sz="2700"/>
            </a:lvl7pPr>
            <a:lvl8pPr marL="9600240" indent="0">
              <a:buNone/>
              <a:defRPr sz="2700"/>
            </a:lvl8pPr>
            <a:lvl9pPr marL="10971703" indent="0">
              <a:buNone/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942" y="12180411"/>
            <a:ext cx="18360390" cy="1437967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97942" y="1554775"/>
            <a:ext cx="18360390" cy="10440353"/>
          </a:xfrm>
        </p:spPr>
        <p:txBody>
          <a:bodyPr/>
          <a:lstStyle>
            <a:lvl1pPr marL="0" indent="0">
              <a:buNone/>
              <a:defRPr sz="9600"/>
            </a:lvl1pPr>
            <a:lvl2pPr marL="1371463" indent="0">
              <a:buNone/>
              <a:defRPr sz="8400"/>
            </a:lvl2pPr>
            <a:lvl3pPr marL="2742926" indent="0">
              <a:buNone/>
              <a:defRPr sz="7200"/>
            </a:lvl3pPr>
            <a:lvl4pPr marL="4114389" indent="0">
              <a:buNone/>
              <a:defRPr sz="6000"/>
            </a:lvl4pPr>
            <a:lvl5pPr marL="5485851" indent="0">
              <a:buNone/>
              <a:defRPr sz="6000"/>
            </a:lvl5pPr>
            <a:lvl6pPr marL="6857314" indent="0">
              <a:buNone/>
              <a:defRPr sz="6000"/>
            </a:lvl6pPr>
            <a:lvl7pPr marL="8228777" indent="0">
              <a:buNone/>
              <a:defRPr sz="6000"/>
            </a:lvl7pPr>
            <a:lvl8pPr marL="9600240" indent="0">
              <a:buNone/>
              <a:defRPr sz="6000"/>
            </a:lvl8pPr>
            <a:lvl9pPr marL="10971703" indent="0">
              <a:buNone/>
              <a:defRPr sz="6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7942" y="13618378"/>
            <a:ext cx="18360390" cy="2042151"/>
          </a:xfrm>
        </p:spPr>
        <p:txBody>
          <a:bodyPr/>
          <a:lstStyle>
            <a:lvl1pPr marL="0" indent="0">
              <a:buNone/>
              <a:defRPr sz="4200"/>
            </a:lvl1pPr>
            <a:lvl2pPr marL="1371463" indent="0">
              <a:buNone/>
              <a:defRPr sz="3600"/>
            </a:lvl2pPr>
            <a:lvl3pPr marL="2742926" indent="0">
              <a:buNone/>
              <a:defRPr sz="3000"/>
            </a:lvl3pPr>
            <a:lvl4pPr marL="4114389" indent="0">
              <a:buNone/>
              <a:defRPr sz="2700"/>
            </a:lvl4pPr>
            <a:lvl5pPr marL="5485851" indent="0">
              <a:buNone/>
              <a:defRPr sz="2700"/>
            </a:lvl5pPr>
            <a:lvl6pPr marL="6857314" indent="0">
              <a:buNone/>
              <a:defRPr sz="2700"/>
            </a:lvl6pPr>
            <a:lvl7pPr marL="8228777" indent="0">
              <a:buNone/>
              <a:defRPr sz="2700"/>
            </a:lvl7pPr>
            <a:lvl8pPr marL="9600240" indent="0">
              <a:buNone/>
              <a:defRPr sz="2700"/>
            </a:lvl8pPr>
            <a:lvl9pPr marL="10971703" indent="0">
              <a:buNone/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0033" y="696830"/>
            <a:ext cx="27540585" cy="2900098"/>
          </a:xfrm>
          <a:prstGeom prst="rect">
            <a:avLst/>
          </a:prstGeom>
        </p:spPr>
        <p:txBody>
          <a:bodyPr vert="horz" lIns="274293" tIns="137146" rIns="274293" bIns="13714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33" y="4060138"/>
            <a:ext cx="27540585" cy="11483584"/>
          </a:xfrm>
          <a:prstGeom prst="rect">
            <a:avLst/>
          </a:prstGeom>
        </p:spPr>
        <p:txBody>
          <a:bodyPr vert="horz" lIns="274293" tIns="137146" rIns="274293" bIns="1371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0032" y="16127769"/>
            <a:ext cx="7140152" cy="926420"/>
          </a:xfrm>
          <a:prstGeom prst="rect">
            <a:avLst/>
          </a:prstGeom>
        </p:spPr>
        <p:txBody>
          <a:bodyPr vert="horz" lIns="274293" tIns="137146" rIns="274293" bIns="137146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55222" y="16127769"/>
            <a:ext cx="9690206" cy="926420"/>
          </a:xfrm>
          <a:prstGeom prst="rect">
            <a:avLst/>
          </a:prstGeom>
        </p:spPr>
        <p:txBody>
          <a:bodyPr vert="horz" lIns="274293" tIns="137146" rIns="274293" bIns="137146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30466" y="16127769"/>
            <a:ext cx="7140152" cy="926420"/>
          </a:xfrm>
          <a:prstGeom prst="rect">
            <a:avLst/>
          </a:prstGeom>
        </p:spPr>
        <p:txBody>
          <a:bodyPr vert="horz" lIns="274293" tIns="137146" rIns="274293" bIns="137146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742926" rtl="0" eaLnBrk="1" latinLnBrk="0" hangingPunct="1"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28597" indent="-1028597" algn="l" defTabSz="274292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1pPr>
      <a:lvl2pPr marL="2228627" indent="-857164" algn="l" defTabSz="2742926" rtl="0" eaLnBrk="1" latinLnBrk="0" hangingPunct="1">
        <a:spcBef>
          <a:spcPct val="20000"/>
        </a:spcBef>
        <a:buFont typeface="Arial" pitchFamily="34" charset="0"/>
        <a:buChar char="–"/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3428657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120" indent="-685731" algn="l" defTabSz="2742926" rtl="0" eaLnBrk="1" latinLnBrk="0" hangingPunct="1">
        <a:spcBef>
          <a:spcPct val="20000"/>
        </a:spcBef>
        <a:buFont typeface="Arial" pitchFamily="34" charset="0"/>
        <a:buChar char="–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171583" indent="-685731" algn="l" defTabSz="2742926" rtl="0" eaLnBrk="1" latinLnBrk="0" hangingPunct="1">
        <a:spcBef>
          <a:spcPct val="20000"/>
        </a:spcBef>
        <a:buFont typeface="Arial" pitchFamily="34" charset="0"/>
        <a:buChar char="»"/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046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508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5971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7434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463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2926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389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5851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7314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8777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0240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1703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8.png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microsoft.com/office/2007/relationships/hdphoto" Target="../media/hdphoto6.wdp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C\Downloads\Th&#7847;n%20ti&#234;n%20ma%20thu&#7853;t%20hay%20&#226;m%20thanh.%20-%20Hi&#7879;u%20&#7913;ng%20&#226;m%20thanh%20m&#7851;u%20MP3%20T&#7843;i%20xu&#7889;ng%20mi&#7877;n%20ph&#237;%20-%20Pikbest.mp3" TargetMode="Externa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 background mầm non psd [share] – share file thiết kế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124" y="1"/>
            <a:ext cx="31236366" cy="1771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805059" y="3149032"/>
            <a:ext cx="20400433" cy="5816949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360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Alan Den" pitchFamily="2" charset="0"/>
              <a:cs typeface="Arabic Transparent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23321" y="7528926"/>
            <a:ext cx="554008" cy="4708953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en-US" sz="288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33359" y="3149032"/>
            <a:ext cx="554007" cy="4708953"/>
          </a:xfrm>
          <a:prstGeom prst="rect">
            <a:avLst/>
          </a:prstGeom>
        </p:spPr>
        <p:txBody>
          <a:bodyPr wrap="none" lIns="274293" tIns="137146" rIns="274293" bIns="137146">
            <a:spAutoFit/>
          </a:bodyPr>
          <a:lstStyle/>
          <a:p>
            <a:pPr algn="ctr"/>
            <a:endParaRPr lang="en-US" sz="288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Alan Den" pitchFamily="2" charset="0"/>
              <a:cs typeface="Arabic Transparent" pitchFamily="2" charset="-78"/>
            </a:endParaRPr>
          </a:p>
        </p:txBody>
      </p:sp>
      <p:pic>
        <p:nvPicPr>
          <p:cNvPr id="3" name="Kiwi Ngô Mai Trang – Hoa Cỏ Mùa Xuân (Remix) (mp3cut.net) 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742127" y="8989000"/>
            <a:ext cx="1066800" cy="106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27725" y="2070894"/>
            <a:ext cx="20497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</a:rPr>
              <a:t>ỦY BAN NHÂN DÂN QUẬN LONG BIÊN</a:t>
            </a:r>
          </a:p>
          <a:p>
            <a:pPr algn="ctr"/>
            <a:r>
              <a:rPr lang="en-US" sz="8800" b="1" dirty="0" smtClean="0">
                <a:solidFill>
                  <a:srgbClr val="FF0000"/>
                </a:solidFill>
              </a:rPr>
              <a:t>TRƯỜNG MẦM NON </a:t>
            </a:r>
            <a:r>
              <a:rPr lang="en-US" sz="8800" b="1" dirty="0" smtClean="0">
                <a:solidFill>
                  <a:srgbClr val="FF0000"/>
                </a:solidFill>
              </a:rPr>
              <a:t>HOA MỘC LAN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6959" y="6917948"/>
            <a:ext cx="16078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0070C0"/>
                </a:solidFill>
              </a:rPr>
              <a:t>LÀM QUEN CHỮ CÁI h - k</a:t>
            </a:r>
            <a:endParaRPr lang="en-US" sz="115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90125" y="9397091"/>
            <a:ext cx="1257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/>
              <a:t>Lứa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tuổi</a:t>
            </a:r>
            <a:r>
              <a:rPr lang="en-US" sz="7200" b="1" dirty="0" smtClean="0"/>
              <a:t>: </a:t>
            </a:r>
            <a:r>
              <a:rPr lang="en-US" sz="7200" b="1" dirty="0" err="1" smtClean="0"/>
              <a:t>Mẫu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giáo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lớn</a:t>
            </a:r>
            <a:endParaRPr lang="en-US" sz="7200" b="1" dirty="0" smtClean="0"/>
          </a:p>
        </p:txBody>
      </p:sp>
    </p:spTree>
    <p:extLst>
      <p:ext uri="{BB962C8B-B14F-4D97-AF65-F5344CB8AC3E}">
        <p14:creationId xmlns:p14="http://schemas.microsoft.com/office/powerpoint/2010/main" val="298706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8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ình nền mầm 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600650" cy="174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26327" y="386680"/>
            <a:ext cx="10596756" cy="21051889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5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35756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4"/>
            <a:ext cx="30862603" cy="17400585"/>
            <a:chOff x="-35205" y="0"/>
            <a:chExt cx="9222276" cy="6857999"/>
          </a:xfrm>
        </p:grpSpPr>
        <p:sp>
          <p:nvSpPr>
            <p:cNvPr id="14" name="Rectangle 13"/>
            <p:cNvSpPr/>
            <p:nvPr/>
          </p:nvSpPr>
          <p:spPr>
            <a:xfrm>
              <a:off x="1" y="0"/>
              <a:ext cx="9187070" cy="493824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/>
            <p:cNvSpPr/>
            <p:nvPr/>
          </p:nvSpPr>
          <p:spPr>
            <a:xfrm>
              <a:off x="-35205" y="4385877"/>
              <a:ext cx="9179205" cy="2472122"/>
            </a:xfrm>
            <a:custGeom>
              <a:avLst/>
              <a:gdLst>
                <a:gd name="connsiteX0" fmla="*/ 0 w 9143999"/>
                <a:gd name="connsiteY0" fmla="*/ 0 h 2057400"/>
                <a:gd name="connsiteX1" fmla="*/ 9143999 w 9143999"/>
                <a:gd name="connsiteY1" fmla="*/ 0 h 2057400"/>
                <a:gd name="connsiteX2" fmla="*/ 9143999 w 9143999"/>
                <a:gd name="connsiteY2" fmla="*/ 2057400 h 2057400"/>
                <a:gd name="connsiteX3" fmla="*/ 0 w 9143999"/>
                <a:gd name="connsiteY3" fmla="*/ 2057400 h 2057400"/>
                <a:gd name="connsiteX4" fmla="*/ 0 w 9143999"/>
                <a:gd name="connsiteY4" fmla="*/ 0 h 2057400"/>
                <a:gd name="connsiteX0" fmla="*/ 0 w 9143999"/>
                <a:gd name="connsiteY0" fmla="*/ 103031 h 2160431"/>
                <a:gd name="connsiteX1" fmla="*/ 9105363 w 9143999"/>
                <a:gd name="connsiteY1" fmla="*/ 0 h 2160431"/>
                <a:gd name="connsiteX2" fmla="*/ 9143999 w 9143999"/>
                <a:gd name="connsiteY2" fmla="*/ 2160431 h 2160431"/>
                <a:gd name="connsiteX3" fmla="*/ 0 w 9143999"/>
                <a:gd name="connsiteY3" fmla="*/ 2160431 h 2160431"/>
                <a:gd name="connsiteX4" fmla="*/ 0 w 9143999"/>
                <a:gd name="connsiteY4" fmla="*/ 103031 h 2160431"/>
                <a:gd name="connsiteX0" fmla="*/ 38636 w 9143999"/>
                <a:gd name="connsiteY0" fmla="*/ 0 h 2211947"/>
                <a:gd name="connsiteX1" fmla="*/ 9105363 w 9143999"/>
                <a:gd name="connsiteY1" fmla="*/ 51516 h 2211947"/>
                <a:gd name="connsiteX2" fmla="*/ 9143999 w 9143999"/>
                <a:gd name="connsiteY2" fmla="*/ 2211947 h 2211947"/>
                <a:gd name="connsiteX3" fmla="*/ 0 w 9143999"/>
                <a:gd name="connsiteY3" fmla="*/ 2211947 h 2211947"/>
                <a:gd name="connsiteX4" fmla="*/ 38636 w 9143999"/>
                <a:gd name="connsiteY4" fmla="*/ 0 h 2211947"/>
                <a:gd name="connsiteX0" fmla="*/ 38636 w 9143999"/>
                <a:gd name="connsiteY0" fmla="*/ 58499 h 2270446"/>
                <a:gd name="connsiteX1" fmla="*/ 9105363 w 9143999"/>
                <a:gd name="connsiteY1" fmla="*/ 110015 h 2270446"/>
                <a:gd name="connsiteX2" fmla="*/ 9143999 w 9143999"/>
                <a:gd name="connsiteY2" fmla="*/ 2270446 h 2270446"/>
                <a:gd name="connsiteX3" fmla="*/ 0 w 9143999"/>
                <a:gd name="connsiteY3" fmla="*/ 2270446 h 2270446"/>
                <a:gd name="connsiteX4" fmla="*/ 38636 w 9143999"/>
                <a:gd name="connsiteY4" fmla="*/ 58499 h 2270446"/>
                <a:gd name="connsiteX0" fmla="*/ 38636 w 9143999"/>
                <a:gd name="connsiteY0" fmla="*/ 260175 h 2472122"/>
                <a:gd name="connsiteX1" fmla="*/ 5215943 w 9143999"/>
                <a:gd name="connsiteY1" fmla="*/ 31577 h 2472122"/>
                <a:gd name="connsiteX2" fmla="*/ 9105363 w 9143999"/>
                <a:gd name="connsiteY2" fmla="*/ 311691 h 2472122"/>
                <a:gd name="connsiteX3" fmla="*/ 9143999 w 9143999"/>
                <a:gd name="connsiteY3" fmla="*/ 2472122 h 2472122"/>
                <a:gd name="connsiteX4" fmla="*/ 0 w 9143999"/>
                <a:gd name="connsiteY4" fmla="*/ 2472122 h 2472122"/>
                <a:gd name="connsiteX5" fmla="*/ 38636 w 9143999"/>
                <a:gd name="connsiteY5" fmla="*/ 260175 h 247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2472122">
                  <a:moveTo>
                    <a:pt x="38636" y="260175"/>
                  </a:moveTo>
                  <a:cubicBezTo>
                    <a:pt x="914399" y="-114385"/>
                    <a:pt x="3704822" y="22991"/>
                    <a:pt x="5215943" y="31577"/>
                  </a:cubicBezTo>
                  <a:cubicBezTo>
                    <a:pt x="6727064" y="40163"/>
                    <a:pt x="8457126" y="-62869"/>
                    <a:pt x="9105363" y="311691"/>
                  </a:cubicBezTo>
                  <a:lnTo>
                    <a:pt x="9143999" y="2472122"/>
                  </a:lnTo>
                  <a:lnTo>
                    <a:pt x="0" y="2472122"/>
                  </a:lnTo>
                  <a:lnTo>
                    <a:pt x="38636" y="260175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2522321" y="3093439"/>
            <a:ext cx="8365376" cy="16435240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05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k</a:t>
            </a:r>
          </a:p>
        </p:txBody>
      </p:sp>
      <p:pic>
        <p:nvPicPr>
          <p:cNvPr id="10" name="Picture 2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9" t="45470" r="54780" b="27718"/>
          <a:stretch/>
        </p:blipFill>
        <p:spPr bwMode="auto">
          <a:xfrm>
            <a:off x="13242926" y="5957094"/>
            <a:ext cx="1824568" cy="1021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271" b="61719" l="45315" r="54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18" t="42561" r="44543" b="37897"/>
          <a:stretch/>
        </p:blipFill>
        <p:spPr bwMode="auto">
          <a:xfrm>
            <a:off x="14820351" y="5499894"/>
            <a:ext cx="6320321" cy="702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286" b="75000" l="45461" r="549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84" t="61231" r="43829" b="23099"/>
          <a:stretch/>
        </p:blipFill>
        <p:spPr bwMode="auto">
          <a:xfrm>
            <a:off x="14945536" y="12205494"/>
            <a:ext cx="7574122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loud 16"/>
          <p:cNvSpPr/>
          <p:nvPr/>
        </p:nvSpPr>
        <p:spPr>
          <a:xfrm>
            <a:off x="8160174" y="0"/>
            <a:ext cx="18615395" cy="4060137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r>
              <a:rPr lang="en-US" sz="12000" b="1" dirty="0" err="1">
                <a:solidFill>
                  <a:srgbClr val="FF0000"/>
                </a:solidFill>
                <a:latin typeface=".VnAvant" pitchFamily="34" charset="0"/>
              </a:rPr>
              <a:t>ph©n</a:t>
            </a:r>
            <a:r>
              <a:rPr lang="en-US" sz="1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12000" b="1" dirty="0" err="1">
                <a:solidFill>
                  <a:srgbClr val="FF0000"/>
                </a:solidFill>
                <a:latin typeface=".VnAvant" pitchFamily="34" charset="0"/>
              </a:rPr>
              <a:t>tÝch</a:t>
            </a:r>
            <a:r>
              <a:rPr lang="en-US" sz="1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12000" b="1" dirty="0" err="1">
                <a:solidFill>
                  <a:srgbClr val="FF0000"/>
                </a:solidFill>
                <a:latin typeface=".VnAvant" pitchFamily="34" charset="0"/>
              </a:rPr>
              <a:t>cÊu</a:t>
            </a:r>
            <a:r>
              <a:rPr lang="en-US" sz="12000" b="1" dirty="0">
                <a:solidFill>
                  <a:srgbClr val="FF0000"/>
                </a:solidFill>
                <a:latin typeface=".VnAvant" pitchFamily="34" charset="0"/>
              </a:rPr>
              <a:t> t¹o </a:t>
            </a:r>
            <a:r>
              <a:rPr lang="en-US" sz="12000" b="1" dirty="0" err="1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12000" b="1" dirty="0">
                <a:solidFill>
                  <a:srgbClr val="FF0000"/>
                </a:solidFill>
                <a:latin typeface=".VnAvant" pitchFamily="34" charset="0"/>
              </a:rPr>
              <a:t>÷ k</a:t>
            </a:r>
          </a:p>
        </p:txBody>
      </p:sp>
    </p:spTree>
    <p:extLst>
      <p:ext uri="{BB962C8B-B14F-4D97-AF65-F5344CB8AC3E}">
        <p14:creationId xmlns:p14="http://schemas.microsoft.com/office/powerpoint/2010/main" val="12843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0600650" cy="174005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90726" y="0"/>
            <a:ext cx="11069554" cy="87002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r>
              <a:rPr lang="en-US" sz="90000" dirty="0">
                <a:solidFill>
                  <a:srgbClr val="00B0F0"/>
                </a:solidFill>
                <a:latin typeface=".VnAvant" pitchFamily="34" charset="0"/>
                <a:cs typeface="Aharoni" pitchFamily="2" charset="-79"/>
              </a:rPr>
              <a:t>K</a:t>
            </a:r>
          </a:p>
        </p:txBody>
      </p:sp>
      <p:sp>
        <p:nvSpPr>
          <p:cNvPr id="5" name="Rectangle 4"/>
          <p:cNvSpPr/>
          <p:nvPr/>
        </p:nvSpPr>
        <p:spPr>
          <a:xfrm>
            <a:off x="17850379" y="0"/>
            <a:ext cx="9945211" cy="87002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r>
              <a:rPr lang="en-US" sz="90000" dirty="0">
                <a:solidFill>
                  <a:srgbClr val="FFC000"/>
                </a:solidFill>
                <a:latin typeface=".VnAvant" pitchFamily="34" charset="0"/>
                <a:cs typeface="Aharoni" pitchFamily="2" charset="-79"/>
              </a:rPr>
              <a:t>k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14" b="75309" l="16556" r="93709"/>
                    </a14:imgEffect>
                  </a14:imgLayer>
                </a14:imgProps>
              </a:ext>
            </a:extLst>
          </a:blip>
          <a:srcRect l="21861" t="9115" r="22728" b="24891"/>
          <a:stretch/>
        </p:blipFill>
        <p:spPr bwMode="auto">
          <a:xfrm>
            <a:off x="3025291" y="9860333"/>
            <a:ext cx="8276084" cy="720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17" b="100000" l="0" r="891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17" r="15477"/>
          <a:stretch/>
        </p:blipFill>
        <p:spPr bwMode="auto">
          <a:xfrm>
            <a:off x="19380413" y="9631837"/>
            <a:ext cx="8971556" cy="743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47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" y="-367506"/>
            <a:ext cx="30744785" cy="125296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endParaRPr lang="en-US" dirty="0"/>
          </a:p>
        </p:txBody>
      </p:sp>
      <p:sp>
        <p:nvSpPr>
          <p:cNvPr id="5" name="Rectangle 2"/>
          <p:cNvSpPr/>
          <p:nvPr/>
        </p:nvSpPr>
        <p:spPr>
          <a:xfrm>
            <a:off x="5" y="11128148"/>
            <a:ext cx="30600647" cy="6272438"/>
          </a:xfrm>
          <a:custGeom>
            <a:avLst/>
            <a:gdLst>
              <a:gd name="connsiteX0" fmla="*/ 0 w 9143999"/>
              <a:gd name="connsiteY0" fmla="*/ 0 h 2057400"/>
              <a:gd name="connsiteX1" fmla="*/ 9143999 w 9143999"/>
              <a:gd name="connsiteY1" fmla="*/ 0 h 2057400"/>
              <a:gd name="connsiteX2" fmla="*/ 9143999 w 9143999"/>
              <a:gd name="connsiteY2" fmla="*/ 2057400 h 2057400"/>
              <a:gd name="connsiteX3" fmla="*/ 0 w 9143999"/>
              <a:gd name="connsiteY3" fmla="*/ 2057400 h 2057400"/>
              <a:gd name="connsiteX4" fmla="*/ 0 w 9143999"/>
              <a:gd name="connsiteY4" fmla="*/ 0 h 2057400"/>
              <a:gd name="connsiteX0" fmla="*/ 0 w 9143999"/>
              <a:gd name="connsiteY0" fmla="*/ 103031 h 2160431"/>
              <a:gd name="connsiteX1" fmla="*/ 9105363 w 9143999"/>
              <a:gd name="connsiteY1" fmla="*/ 0 h 2160431"/>
              <a:gd name="connsiteX2" fmla="*/ 9143999 w 9143999"/>
              <a:gd name="connsiteY2" fmla="*/ 2160431 h 2160431"/>
              <a:gd name="connsiteX3" fmla="*/ 0 w 9143999"/>
              <a:gd name="connsiteY3" fmla="*/ 2160431 h 2160431"/>
              <a:gd name="connsiteX4" fmla="*/ 0 w 9143999"/>
              <a:gd name="connsiteY4" fmla="*/ 103031 h 2160431"/>
              <a:gd name="connsiteX0" fmla="*/ 38636 w 9143999"/>
              <a:gd name="connsiteY0" fmla="*/ 0 h 2211947"/>
              <a:gd name="connsiteX1" fmla="*/ 9105363 w 9143999"/>
              <a:gd name="connsiteY1" fmla="*/ 51516 h 2211947"/>
              <a:gd name="connsiteX2" fmla="*/ 9143999 w 9143999"/>
              <a:gd name="connsiteY2" fmla="*/ 2211947 h 2211947"/>
              <a:gd name="connsiteX3" fmla="*/ 0 w 9143999"/>
              <a:gd name="connsiteY3" fmla="*/ 2211947 h 2211947"/>
              <a:gd name="connsiteX4" fmla="*/ 38636 w 9143999"/>
              <a:gd name="connsiteY4" fmla="*/ 0 h 2211947"/>
              <a:gd name="connsiteX0" fmla="*/ 38636 w 9143999"/>
              <a:gd name="connsiteY0" fmla="*/ 58499 h 2270446"/>
              <a:gd name="connsiteX1" fmla="*/ 9105363 w 9143999"/>
              <a:gd name="connsiteY1" fmla="*/ 110015 h 2270446"/>
              <a:gd name="connsiteX2" fmla="*/ 9143999 w 9143999"/>
              <a:gd name="connsiteY2" fmla="*/ 2270446 h 2270446"/>
              <a:gd name="connsiteX3" fmla="*/ 0 w 9143999"/>
              <a:gd name="connsiteY3" fmla="*/ 2270446 h 2270446"/>
              <a:gd name="connsiteX4" fmla="*/ 38636 w 9143999"/>
              <a:gd name="connsiteY4" fmla="*/ 58499 h 2270446"/>
              <a:gd name="connsiteX0" fmla="*/ 38636 w 9143999"/>
              <a:gd name="connsiteY0" fmla="*/ 260175 h 2472122"/>
              <a:gd name="connsiteX1" fmla="*/ 5215943 w 9143999"/>
              <a:gd name="connsiteY1" fmla="*/ 31577 h 2472122"/>
              <a:gd name="connsiteX2" fmla="*/ 9105363 w 9143999"/>
              <a:gd name="connsiteY2" fmla="*/ 311691 h 2472122"/>
              <a:gd name="connsiteX3" fmla="*/ 9143999 w 9143999"/>
              <a:gd name="connsiteY3" fmla="*/ 2472122 h 2472122"/>
              <a:gd name="connsiteX4" fmla="*/ 0 w 9143999"/>
              <a:gd name="connsiteY4" fmla="*/ 2472122 h 2472122"/>
              <a:gd name="connsiteX5" fmla="*/ 38636 w 9143999"/>
              <a:gd name="connsiteY5" fmla="*/ 260175 h 247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3999" h="2472122">
                <a:moveTo>
                  <a:pt x="38636" y="260175"/>
                </a:moveTo>
                <a:cubicBezTo>
                  <a:pt x="914399" y="-114385"/>
                  <a:pt x="3704822" y="22991"/>
                  <a:pt x="5215943" y="31577"/>
                </a:cubicBezTo>
                <a:cubicBezTo>
                  <a:pt x="6727064" y="40163"/>
                  <a:pt x="8457126" y="-62869"/>
                  <a:pt x="9105363" y="311691"/>
                </a:cubicBezTo>
                <a:lnTo>
                  <a:pt x="9143999" y="2472122"/>
                </a:lnTo>
                <a:lnTo>
                  <a:pt x="0" y="2472122"/>
                </a:lnTo>
                <a:lnTo>
                  <a:pt x="38636" y="260175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085503" y="2651875"/>
            <a:ext cx="5170592" cy="9510268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885144" y="3084756"/>
            <a:ext cx="5016703" cy="9510268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k</a:t>
            </a:r>
          </a:p>
        </p:txBody>
      </p:sp>
      <p:pic>
        <p:nvPicPr>
          <p:cNvPr id="20" name="Picture 2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0" t="39130" r="53861" b="32971"/>
          <a:stretch/>
        </p:blipFill>
        <p:spPr bwMode="auto">
          <a:xfrm>
            <a:off x="8539953" y="11128148"/>
            <a:ext cx="1419162" cy="582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578" b="72135" l="46047" r="534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42" t="38950" r="45712" b="24051"/>
          <a:stretch/>
        </p:blipFill>
        <p:spPr bwMode="auto">
          <a:xfrm>
            <a:off x="9686019" y="11776481"/>
            <a:ext cx="3252106" cy="686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t="45470" r="54780" b="27718"/>
          <a:stretch/>
        </p:blipFill>
        <p:spPr bwMode="auto">
          <a:xfrm>
            <a:off x="18360390" y="11128148"/>
            <a:ext cx="1241763" cy="563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271" b="61719" l="45315" r="54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18" t="42561" r="44543" b="37897"/>
          <a:stretch/>
        </p:blipFill>
        <p:spPr bwMode="auto">
          <a:xfrm>
            <a:off x="19510494" y="11128148"/>
            <a:ext cx="3714631" cy="362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0286" b="75000" l="45461" r="549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84" t="61231" r="43829" b="23099"/>
          <a:stretch/>
        </p:blipFill>
        <p:spPr bwMode="auto">
          <a:xfrm>
            <a:off x="19526369" y="14675960"/>
            <a:ext cx="4003556" cy="29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507327" y="193341"/>
            <a:ext cx="22401271" cy="3600958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1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So </a:t>
            </a:r>
            <a:r>
              <a:rPr lang="en-US" sz="216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s¸nh</a:t>
            </a:r>
            <a:r>
              <a:rPr lang="en-US" sz="21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216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</a:t>
            </a:r>
            <a:r>
              <a:rPr lang="en-US" sz="21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÷ </a:t>
            </a:r>
            <a:r>
              <a:rPr lang="en-US" sz="216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c¸i</a:t>
            </a:r>
            <a:r>
              <a:rPr lang="en-US" sz="16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1723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ector khung nền trẻ em | Thư viện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609" y="143614"/>
            <a:ext cx="30600650" cy="174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017587" y="-1160038"/>
            <a:ext cx="8365376" cy="16435240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05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k</a:t>
            </a:r>
          </a:p>
        </p:txBody>
      </p:sp>
      <p:sp>
        <p:nvSpPr>
          <p:cNvPr id="6" name="Rectangle 5"/>
          <p:cNvSpPr/>
          <p:nvPr/>
        </p:nvSpPr>
        <p:spPr>
          <a:xfrm>
            <a:off x="4880333" y="-1160041"/>
            <a:ext cx="8634681" cy="16435240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05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68395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hinh-nen-powerpoint-dep-nhat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365666" cy="187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45335" y="2320078"/>
            <a:ext cx="22124913" cy="15696576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2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Trß</a:t>
            </a:r>
            <a:r>
              <a:rPr lang="en-US" sz="4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2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ch¬i</a:t>
            </a:r>
            <a:r>
              <a:rPr lang="en-US" sz="4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:</a:t>
            </a:r>
          </a:p>
          <a:p>
            <a:pPr algn="ctr"/>
            <a:r>
              <a:rPr lang="en-US" sz="4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2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h¸i</a:t>
            </a:r>
            <a:r>
              <a:rPr lang="en-US" sz="4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2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qu</a:t>
            </a:r>
            <a:r>
              <a:rPr lang="en-US" sz="4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¶</a:t>
            </a:r>
          </a:p>
          <a:p>
            <a:pPr algn="ctr"/>
            <a:endParaRPr lang="en-US" sz="16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680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600650" cy="174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95049" y="1086405"/>
            <a:ext cx="24990531" cy="15511910"/>
          </a:xfrm>
          <a:prstGeom prst="rect">
            <a:avLst/>
          </a:prstGeom>
        </p:spPr>
        <p:txBody>
          <a:bodyPr wrap="square" lIns="274293" tIns="137146" rIns="274293" bIns="137146">
            <a:spAutoFit/>
          </a:bodyPr>
          <a:lstStyle/>
          <a:p>
            <a:pPr algn="ctr"/>
            <a:r>
              <a:rPr lang="en-US" sz="330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Trß</a:t>
            </a:r>
            <a:r>
              <a:rPr lang="en-US" sz="33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30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ch¬i</a:t>
            </a:r>
            <a:r>
              <a:rPr lang="en-US" sz="33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:</a:t>
            </a:r>
          </a:p>
          <a:p>
            <a:pPr algn="ctr"/>
            <a:r>
              <a:rPr lang="en-US" sz="33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30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chung</a:t>
            </a:r>
            <a:r>
              <a:rPr lang="en-US" sz="33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30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søc</a:t>
            </a:r>
            <a:r>
              <a:rPr lang="en-US" sz="33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7934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ong hoa 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0022" y="-1933399"/>
            <a:ext cx="34935742" cy="1933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5005" y="-4446817"/>
            <a:ext cx="32130683" cy="26776533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00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Trß</a:t>
            </a:r>
            <a:r>
              <a:rPr lang="en-US" sz="30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00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ch¬i</a:t>
            </a:r>
            <a:r>
              <a:rPr lang="en-US" sz="30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:</a:t>
            </a:r>
          </a:p>
          <a:p>
            <a:pPr algn="ctr"/>
            <a:r>
              <a:rPr lang="en-US" sz="30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®</a:t>
            </a:r>
            <a:r>
              <a:rPr lang="en-US" sz="30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éi</a:t>
            </a:r>
            <a:r>
              <a:rPr lang="en-US" sz="30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0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nµo</a:t>
            </a:r>
            <a:r>
              <a:rPr lang="en-US" sz="30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</a:p>
          <a:p>
            <a:pPr algn="ctr"/>
            <a:r>
              <a:rPr lang="en-US" sz="30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Nhanh</a:t>
            </a:r>
            <a:r>
              <a:rPr lang="en-US" sz="30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0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h¬n</a:t>
            </a:r>
            <a:r>
              <a:rPr lang="en-US" sz="30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?</a:t>
            </a:r>
          </a:p>
          <a:p>
            <a:pPr algn="ctr"/>
            <a:endParaRPr lang="en-US" sz="3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  <a:p>
            <a:pPr algn="ctr"/>
            <a:endParaRPr lang="en-US" sz="16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12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óa bồi dưỡng hiệu trưởng trường mầm non.090346190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08"/>
          <a:stretch/>
        </p:blipFill>
        <p:spPr bwMode="auto">
          <a:xfrm>
            <a:off x="-44348" y="0"/>
            <a:ext cx="30644998" cy="174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40043" y="1160040"/>
            <a:ext cx="26010553" cy="7755941"/>
          </a:xfrm>
          <a:prstGeom prst="rect">
            <a:avLst/>
          </a:prstGeom>
        </p:spPr>
        <p:txBody>
          <a:bodyPr wrap="square" lIns="274293" tIns="137146" rIns="274293" bIns="137146">
            <a:spAutoFit/>
          </a:bodyPr>
          <a:lstStyle/>
          <a:p>
            <a:pPr algn="ctr"/>
            <a:r>
              <a:rPr lang="en-US" sz="16200" b="1" dirty="0" err="1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Bµi</a:t>
            </a:r>
            <a:r>
              <a:rPr lang="en-US" sz="16200" b="1" dirty="0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 </a:t>
            </a:r>
            <a:r>
              <a:rPr lang="en-US" sz="16200" b="1" dirty="0" err="1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gi¶ng</a:t>
            </a:r>
            <a:r>
              <a:rPr lang="en-US" sz="16200" b="1" dirty="0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 ®</a:t>
            </a:r>
            <a:r>
              <a:rPr lang="en-US" sz="16200" b="1" dirty="0" err="1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Õn</a:t>
            </a:r>
            <a:r>
              <a:rPr lang="en-US" sz="16200" b="1" dirty="0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 ®©y lµ </a:t>
            </a:r>
            <a:r>
              <a:rPr lang="en-US" sz="16200" b="1" dirty="0" err="1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kÕt</a:t>
            </a:r>
            <a:r>
              <a:rPr lang="en-US" sz="16200" b="1" dirty="0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 </a:t>
            </a:r>
            <a:r>
              <a:rPr lang="en-US" sz="16200" b="1" dirty="0" err="1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thóc</a:t>
            </a:r>
            <a:r>
              <a:rPr lang="en-US" sz="16200" b="1" dirty="0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, </a:t>
            </a:r>
            <a:r>
              <a:rPr lang="en-US" sz="16200" b="1" dirty="0" err="1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chóc</a:t>
            </a:r>
            <a:r>
              <a:rPr lang="en-US" sz="16200" b="1" dirty="0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 </a:t>
            </a:r>
            <a:r>
              <a:rPr lang="en-US" sz="16200" b="1" dirty="0" err="1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c¸c</a:t>
            </a:r>
            <a:r>
              <a:rPr lang="en-US" sz="16200" b="1" dirty="0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 con </a:t>
            </a:r>
            <a:r>
              <a:rPr lang="en-US" sz="16200" b="1" dirty="0" err="1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mét</a:t>
            </a:r>
            <a:r>
              <a:rPr lang="en-US" sz="16200" b="1" dirty="0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 </a:t>
            </a:r>
            <a:r>
              <a:rPr lang="en-US" sz="16200" b="1" dirty="0" err="1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ngµy</a:t>
            </a:r>
            <a:r>
              <a:rPr lang="en-US" sz="16200" b="1" dirty="0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 </a:t>
            </a:r>
            <a:r>
              <a:rPr lang="en-US" sz="16200" b="1" dirty="0" err="1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vui</a:t>
            </a:r>
            <a:r>
              <a:rPr lang="en-US" sz="16200" b="1" dirty="0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 </a:t>
            </a:r>
            <a:r>
              <a:rPr lang="en-US" sz="16200" b="1" dirty="0" err="1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vÎ</a:t>
            </a:r>
            <a:endParaRPr lang="vi-VN" sz="16200" b="1" dirty="0">
              <a:solidFill>
                <a:srgbClr val="7030A0"/>
              </a:solidFill>
              <a:latin typeface="Segoe UI back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2976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đọc thêm 3. Học Toán với Toolkit Math - Tin học 7 - Son Va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48" y="0"/>
            <a:ext cx="30600650" cy="174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5016" y="2320078"/>
            <a:ext cx="30345645" cy="16250574"/>
          </a:xfrm>
          <a:prstGeom prst="rect">
            <a:avLst/>
          </a:prstGeom>
        </p:spPr>
        <p:txBody>
          <a:bodyPr wrap="square" lIns="274293" tIns="137146" rIns="274293" bIns="137146">
            <a:spAutoFit/>
          </a:bodyPr>
          <a:lstStyle/>
          <a:p>
            <a:pPr algn="ctr">
              <a:defRPr/>
            </a:pPr>
            <a:r>
              <a:rPr lang="en-US" sz="28800" b="1" i="1" spc="1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istote" pitchFamily="34" charset="0"/>
              </a:rPr>
              <a:t> </a:t>
            </a:r>
          </a:p>
          <a:p>
            <a:pPr algn="ctr">
              <a:defRPr/>
            </a:pPr>
            <a:r>
              <a:rPr lang="en-US" sz="28800" b="1" spc="1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75000" b="1" spc="1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h</a:t>
            </a:r>
            <a:r>
              <a:rPr lang="en-US" sz="75000" b="1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-</a:t>
            </a:r>
            <a:r>
              <a:rPr lang="en-US" sz="75000" b="1" spc="1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75000" b="1" spc="1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k</a:t>
            </a:r>
            <a:endParaRPr lang="en-US" sz="75000" b="1" i="1" spc="1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82415" y="4640158"/>
            <a:ext cx="24818598" cy="3600958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16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Lµm</a:t>
            </a:r>
            <a:r>
              <a:rPr lang="en-US" sz="21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216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quen</a:t>
            </a:r>
            <a:r>
              <a:rPr lang="en-US" sz="21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216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</a:t>
            </a:r>
            <a:r>
              <a:rPr lang="en-US" sz="21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÷ </a:t>
            </a:r>
            <a:r>
              <a:rPr lang="en-US" sz="216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c¸i</a:t>
            </a:r>
            <a:endParaRPr lang="en-US" sz="21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5326" y="1353381"/>
            <a:ext cx="23985038" cy="2308296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lÜnh</a:t>
            </a:r>
            <a:r>
              <a:rPr lang="en-US" sz="1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1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vùc</a:t>
            </a:r>
            <a:r>
              <a:rPr lang="en-US" sz="1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: </a:t>
            </a:r>
            <a:r>
              <a:rPr lang="en-US" sz="1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ph¸t</a:t>
            </a:r>
            <a:r>
              <a:rPr lang="en-US" sz="1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1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triÓn</a:t>
            </a:r>
            <a:r>
              <a:rPr lang="en-US" sz="1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1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ng«n</a:t>
            </a:r>
            <a:r>
              <a:rPr lang="en-US" sz="1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1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ng</a:t>
            </a:r>
            <a:r>
              <a:rPr lang="en-US" sz="1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÷</a:t>
            </a:r>
          </a:p>
        </p:txBody>
      </p:sp>
    </p:spTree>
    <p:extLst>
      <p:ext uri="{BB962C8B-B14F-4D97-AF65-F5344CB8AC3E}">
        <p14:creationId xmlns:p14="http://schemas.microsoft.com/office/powerpoint/2010/main" val="377736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7881"/>
            <a:ext cx="30600650" cy="173127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6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13" y="87881"/>
            <a:ext cx="28709417" cy="1344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64705" y="12795585"/>
            <a:ext cx="3232561" cy="5816949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k</a:t>
            </a:r>
            <a:endParaRPr lang="vi-VN" sz="36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4226" y="12865890"/>
            <a:ext cx="3323932" cy="5816949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</a:t>
            </a:r>
            <a:endParaRPr lang="vi-VN" sz="36000" b="1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6294" y="12942444"/>
            <a:ext cx="3509881" cy="5816949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o</a:t>
            </a:r>
            <a:endParaRPr lang="vi-VN" sz="36000" b="1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09133" y="12865893"/>
            <a:ext cx="3601252" cy="5816949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a</a:t>
            </a:r>
            <a:endParaRPr lang="vi-VN" sz="36000" b="1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676834" y="12988930"/>
            <a:ext cx="2388511" cy="5816949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i</a:t>
            </a:r>
            <a:endParaRPr lang="vi-VN" sz="36000" b="1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708124" y="12988930"/>
            <a:ext cx="2550054" cy="5816949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</a:t>
            </a:r>
            <a:endParaRPr lang="vi-VN" sz="36000" b="1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55439" y="12977601"/>
            <a:ext cx="3522113" cy="5816949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©</a:t>
            </a:r>
            <a:endParaRPr lang="vi-VN" sz="36000" b="1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460498" y="12942444"/>
            <a:ext cx="4845103" cy="5816949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y</a:t>
            </a:r>
            <a:endParaRPr lang="vi-VN" sz="36000" b="1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019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6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-443706"/>
            <a:ext cx="28709417" cy="1344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23710" y="12410539"/>
            <a:ext cx="27030574" cy="5816949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khoai t©y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28325" y="12410540"/>
            <a:ext cx="5355114" cy="5816949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o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40035" y="12399450"/>
            <a:ext cx="3740752" cy="5816949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72525" y="12430421"/>
            <a:ext cx="3601252" cy="5816949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417358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-0.08524 -0.406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-20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324 L 0.04792 -0.409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-203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05104 -0.391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9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023" y="0"/>
            <a:ext cx="23205496" cy="928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0689" y="7633494"/>
            <a:ext cx="30496329" cy="4893619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khoai t©y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85254" y="13727131"/>
            <a:ext cx="5355114" cy="4893619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0" b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599" y="11020372"/>
            <a:ext cx="30496329" cy="4893619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...oai t©y</a:t>
            </a:r>
          </a:p>
        </p:txBody>
      </p:sp>
      <p:sp>
        <p:nvSpPr>
          <p:cNvPr id="2" name="Rectangle 1"/>
          <p:cNvSpPr/>
          <p:nvPr/>
        </p:nvSpPr>
        <p:spPr>
          <a:xfrm>
            <a:off x="1690930" y="13727131"/>
            <a:ext cx="2785323" cy="4893619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k</a:t>
            </a:r>
          </a:p>
        </p:txBody>
      </p:sp>
      <p:sp>
        <p:nvSpPr>
          <p:cNvPr id="3" name="Rectangle 2"/>
          <p:cNvSpPr/>
          <p:nvPr/>
        </p:nvSpPr>
        <p:spPr>
          <a:xfrm>
            <a:off x="20310768" y="13674401"/>
            <a:ext cx="2862268" cy="4893619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</a:t>
            </a:r>
          </a:p>
        </p:txBody>
      </p:sp>
      <p:sp>
        <p:nvSpPr>
          <p:cNvPr id="9" name="Rectangle 8"/>
          <p:cNvSpPr/>
          <p:nvPr/>
        </p:nvSpPr>
        <p:spPr>
          <a:xfrm>
            <a:off x="8003852" y="13727131"/>
            <a:ext cx="1708105" cy="4893619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0" b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14648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-0.01111 L 0.10139 -0.16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-7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3.7037E-6 L -0.43003 -0.1481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27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577"/>
            <a:ext cx="30600650" cy="174901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7" y="17577"/>
            <a:ext cx="29835634" cy="1274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05060" y="12392710"/>
            <a:ext cx="27030574" cy="5816949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khoai</a:t>
            </a:r>
            <a:r>
              <a:rPr lang="en-US" sz="3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t©y</a:t>
            </a:r>
            <a:endParaRPr lang="en-US" sz="3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2125" y="12354484"/>
            <a:ext cx="7140152" cy="5816949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k</a:t>
            </a:r>
          </a:p>
        </p:txBody>
      </p:sp>
      <p:sp>
        <p:nvSpPr>
          <p:cNvPr id="3" name="Rectangle 2"/>
          <p:cNvSpPr/>
          <p:nvPr/>
        </p:nvSpPr>
        <p:spPr>
          <a:xfrm>
            <a:off x="7527925" y="12376513"/>
            <a:ext cx="4682826" cy="5816949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8840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01076 -0.386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-19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35985E-6 L 0.10608 -0.354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-177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ình nền mầm 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600650" cy="174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81310" y="386680"/>
            <a:ext cx="10943006" cy="21051889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5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35756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ình nền mầm 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9443"/>
            <a:ext cx="30600650" cy="174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26219" y="2030070"/>
            <a:ext cx="7480519" cy="14126916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0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</a:t>
            </a:r>
          </a:p>
        </p:txBody>
      </p:sp>
      <p:pic>
        <p:nvPicPr>
          <p:cNvPr id="8" name="Picture 2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5" t="39130" r="54257" b="32971"/>
          <a:stretch/>
        </p:blipFill>
        <p:spPr bwMode="auto">
          <a:xfrm>
            <a:off x="13696608" y="4730200"/>
            <a:ext cx="1603717" cy="872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578" b="72135" l="46047" r="534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42" t="38950" r="45712" b="24051"/>
          <a:stretch/>
        </p:blipFill>
        <p:spPr bwMode="auto">
          <a:xfrm>
            <a:off x="14535345" y="5278970"/>
            <a:ext cx="5029200" cy="1087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8160174" y="0"/>
            <a:ext cx="18615395" cy="4060137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r>
              <a:rPr lang="en-US" sz="12000" b="1" dirty="0" err="1">
                <a:solidFill>
                  <a:srgbClr val="FF0000"/>
                </a:solidFill>
                <a:latin typeface=".VnAvant" pitchFamily="34" charset="0"/>
              </a:rPr>
              <a:t>ph©n</a:t>
            </a:r>
            <a:r>
              <a:rPr lang="en-US" sz="1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12000" b="1" dirty="0" err="1">
                <a:solidFill>
                  <a:srgbClr val="FF0000"/>
                </a:solidFill>
                <a:latin typeface=".VnAvant" pitchFamily="34" charset="0"/>
              </a:rPr>
              <a:t>tÝch</a:t>
            </a:r>
            <a:r>
              <a:rPr lang="en-US" sz="1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12000" b="1" dirty="0" err="1">
                <a:solidFill>
                  <a:srgbClr val="FF0000"/>
                </a:solidFill>
                <a:latin typeface=".VnAvant" pitchFamily="34" charset="0"/>
              </a:rPr>
              <a:t>cÊu</a:t>
            </a:r>
            <a:r>
              <a:rPr lang="en-US" sz="12000" b="1" dirty="0">
                <a:solidFill>
                  <a:srgbClr val="FF0000"/>
                </a:solidFill>
                <a:latin typeface=".VnAvant" pitchFamily="34" charset="0"/>
              </a:rPr>
              <a:t> t¹o </a:t>
            </a:r>
            <a:r>
              <a:rPr lang="en-US" sz="12000" b="1" dirty="0" err="1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12000" b="1" dirty="0">
                <a:solidFill>
                  <a:srgbClr val="FF0000"/>
                </a:solidFill>
                <a:latin typeface=".VnAvant" pitchFamily="34" charset="0"/>
              </a:rPr>
              <a:t>÷ </a:t>
            </a:r>
            <a:r>
              <a:rPr lang="en-US" sz="12000" b="1" dirty="0" err="1">
                <a:solidFill>
                  <a:srgbClr val="FF0000"/>
                </a:solidFill>
                <a:latin typeface=".VnAvant" pitchFamily="34" charset="0"/>
              </a:rPr>
              <a:t>c¸i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83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73652"/>
            <a:ext cx="30615770" cy="173269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60065" y="107278"/>
            <a:ext cx="7140152" cy="94736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r>
              <a:rPr lang="en-US" sz="90000" dirty="0">
                <a:solidFill>
                  <a:srgbClr val="7030A0"/>
                </a:solidFill>
                <a:latin typeface=".VnAvant" pitchFamily="34" charset="0"/>
                <a:cs typeface="Aharoni" pitchFamily="2" charset="-79"/>
              </a:rPr>
              <a:t>H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80304" y="460334"/>
            <a:ext cx="8152583" cy="90869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r>
              <a:rPr lang="en-US" sz="90000" dirty="0">
                <a:solidFill>
                  <a:srgbClr val="00B0F0"/>
                </a:solidFill>
                <a:latin typeface=".VnAvant" pitchFamily="34" charset="0"/>
                <a:cs typeface="Aharoni" pitchFamily="2" charset="-79"/>
              </a:rPr>
              <a:t>h</a:t>
            </a:r>
          </a:p>
        </p:txBody>
      </p:sp>
      <p:pic>
        <p:nvPicPr>
          <p:cNvPr id="6" name="Thần tiên ma thuật hay âm thanh. - Hiệu ứng âm thanh mẫu MP3 Tải xuống miễn phí - Pikbes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9890422" y="16047209"/>
            <a:ext cx="1020022" cy="77335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8" b="97988" l="20432" r="91799">
                        <a14:backgroundMark x1="40719" y1="17041" x2="41151" y2="26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20" t="3801" r="5612" b="9918"/>
          <a:stretch/>
        </p:blipFill>
        <p:spPr bwMode="auto">
          <a:xfrm>
            <a:off x="7317882" y="9547310"/>
            <a:ext cx="7572751" cy="769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667" b="81667" l="11521" r="838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59" t="23320" r="7298" b="17391"/>
          <a:stretch/>
        </p:blipFill>
        <p:spPr bwMode="auto">
          <a:xfrm>
            <a:off x="17340368" y="9086974"/>
            <a:ext cx="7140152" cy="831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68834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142</Words>
  <Application>Microsoft Office PowerPoint</Application>
  <PresentationFormat>Custom</PresentationFormat>
  <Paragraphs>53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.VnAristote</vt:lpstr>
      <vt:lpstr>.VnAvant</vt:lpstr>
      <vt:lpstr>Aharoni</vt:lpstr>
      <vt:lpstr>Alan Den</vt:lpstr>
      <vt:lpstr>Algerian</vt:lpstr>
      <vt:lpstr>Arabic Transparent</vt:lpstr>
      <vt:lpstr>Arial</vt:lpstr>
      <vt:lpstr>Calibri</vt:lpstr>
      <vt:lpstr>Segoe UI back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46</cp:revision>
  <dcterms:created xsi:type="dcterms:W3CDTF">2006-08-16T00:00:00Z</dcterms:created>
  <dcterms:modified xsi:type="dcterms:W3CDTF">2024-07-18T18:19:09Z</dcterms:modified>
</cp:coreProperties>
</file>