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43" r:id="rId2"/>
    <p:sldId id="314" r:id="rId3"/>
    <p:sldId id="315" r:id="rId4"/>
    <p:sldId id="316" r:id="rId5"/>
    <p:sldId id="344" r:id="rId6"/>
    <p:sldId id="318" r:id="rId7"/>
    <p:sldId id="346" r:id="rId8"/>
    <p:sldId id="347" r:id="rId9"/>
    <p:sldId id="352" r:id="rId10"/>
    <p:sldId id="323" r:id="rId11"/>
    <p:sldId id="320" r:id="rId12"/>
    <p:sldId id="322" r:id="rId13"/>
    <p:sldId id="302" r:id="rId14"/>
    <p:sldId id="348" r:id="rId15"/>
    <p:sldId id="349" r:id="rId16"/>
    <p:sldId id="350" r:id="rId17"/>
    <p:sldId id="351" r:id="rId18"/>
    <p:sldId id="324" r:id="rId19"/>
    <p:sldId id="325" r:id="rId20"/>
    <p:sldId id="326" r:id="rId21"/>
    <p:sldId id="327" r:id="rId22"/>
    <p:sldId id="295" r:id="rId23"/>
    <p:sldId id="335" r:id="rId24"/>
    <p:sldId id="288" r:id="rId25"/>
    <p:sldId id="341" r:id="rId26"/>
    <p:sldId id="259" r:id="rId27"/>
    <p:sldId id="292" r:id="rId28"/>
    <p:sldId id="336" r:id="rId29"/>
    <p:sldId id="354" r:id="rId30"/>
    <p:sldId id="353" r:id="rId31"/>
    <p:sldId id="356" r:id="rId32"/>
    <p:sldId id="355" r:id="rId33"/>
  </p:sldIdLst>
  <p:sldSz cx="30600650" cy="17400588"/>
  <p:notesSz cx="6858000" cy="9144000"/>
  <p:defaultTextStyle>
    <a:defPPr>
      <a:defRPr lang="en-US"/>
    </a:defPPr>
    <a:lvl1pPr marL="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81">
          <p15:clr>
            <a:srgbClr val="A4A3A4"/>
          </p15:clr>
        </p15:guide>
        <p15:guide id="2" pos="96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CC"/>
    <a:srgbClr val="FF3300"/>
    <a:srgbClr val="CC0099"/>
    <a:srgbClr val="38159B"/>
    <a:srgbClr val="A50021"/>
    <a:srgbClr val="333399"/>
    <a:srgbClr val="66FF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774" y="114"/>
      </p:cViewPr>
      <p:guideLst>
        <p:guide orient="horz" pos="5481"/>
        <p:guide pos="96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04EA-865C-4822-8420-CACCB52BEEDC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685800"/>
            <a:ext cx="6029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4D5F5-F623-4DAA-BF54-9D6057F9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1DB58-5D6E-40C7-9B39-F39B329604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2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D5F5-F623-4DAA-BF54-9D6057F94D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D5F5-F623-4DAA-BF54-9D6057F94D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049" y="5405462"/>
            <a:ext cx="26010553" cy="3729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98" y="9860333"/>
            <a:ext cx="21420455" cy="44468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1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4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85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2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6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85471" y="696831"/>
            <a:ext cx="6885146" cy="148468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032" y="696831"/>
            <a:ext cx="20145428" cy="148468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240" y="11181490"/>
            <a:ext cx="26010553" cy="3455950"/>
          </a:xfrm>
        </p:spPr>
        <p:txBody>
          <a:bodyPr anchor="t"/>
          <a:lstStyle>
            <a:lvl1pPr algn="l">
              <a:defRPr sz="1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240" y="7375113"/>
            <a:ext cx="26010553" cy="3806377"/>
          </a:xfrm>
        </p:spPr>
        <p:txBody>
          <a:bodyPr anchor="b"/>
          <a:lstStyle>
            <a:lvl1pPr marL="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1pPr>
            <a:lvl2pPr marL="137146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74292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411438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4858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85731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822877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60024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0033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55330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3894994"/>
            <a:ext cx="13520601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033" y="5518242"/>
            <a:ext cx="13520601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44707" y="3894994"/>
            <a:ext cx="13525912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44707" y="5518242"/>
            <a:ext cx="13525912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34" y="692801"/>
            <a:ext cx="10067403" cy="2948433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4004" y="692802"/>
            <a:ext cx="17106613" cy="14850920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34" y="3641235"/>
            <a:ext cx="10067403" cy="11902487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942" y="12180411"/>
            <a:ext cx="18360390" cy="1437967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7942" y="1554775"/>
            <a:ext cx="18360390" cy="10440353"/>
          </a:xfrm>
        </p:spPr>
        <p:txBody>
          <a:bodyPr/>
          <a:lstStyle>
            <a:lvl1pPr marL="0" indent="0">
              <a:buNone/>
              <a:defRPr sz="9600"/>
            </a:lvl1pPr>
            <a:lvl2pPr marL="1371463" indent="0">
              <a:buNone/>
              <a:defRPr sz="8400"/>
            </a:lvl2pPr>
            <a:lvl3pPr marL="2742926" indent="0">
              <a:buNone/>
              <a:defRPr sz="7200"/>
            </a:lvl3pPr>
            <a:lvl4pPr marL="4114389" indent="0">
              <a:buNone/>
              <a:defRPr sz="6000"/>
            </a:lvl4pPr>
            <a:lvl5pPr marL="5485851" indent="0">
              <a:buNone/>
              <a:defRPr sz="6000"/>
            </a:lvl5pPr>
            <a:lvl6pPr marL="6857314" indent="0">
              <a:buNone/>
              <a:defRPr sz="6000"/>
            </a:lvl6pPr>
            <a:lvl7pPr marL="8228777" indent="0">
              <a:buNone/>
              <a:defRPr sz="6000"/>
            </a:lvl7pPr>
            <a:lvl8pPr marL="9600240" indent="0">
              <a:buNone/>
              <a:defRPr sz="6000"/>
            </a:lvl8pPr>
            <a:lvl9pPr marL="10971703" indent="0">
              <a:buNone/>
              <a:defRPr sz="6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7942" y="13618378"/>
            <a:ext cx="18360390" cy="2042151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0033" y="696830"/>
            <a:ext cx="27540585" cy="2900098"/>
          </a:xfrm>
          <a:prstGeom prst="rect">
            <a:avLst/>
          </a:prstGeom>
        </p:spPr>
        <p:txBody>
          <a:bodyPr vert="horz" lIns="274293" tIns="137146" rIns="274293" bIns="1371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4060138"/>
            <a:ext cx="27540585" cy="11483584"/>
          </a:xfrm>
          <a:prstGeom prst="rect">
            <a:avLst/>
          </a:prstGeom>
        </p:spPr>
        <p:txBody>
          <a:bodyPr vert="horz" lIns="274293" tIns="137146" rIns="274293" bIns="1371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0032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55222" y="16127769"/>
            <a:ext cx="9690206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30466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42926" rtl="0" eaLnBrk="1" latinLnBrk="0" hangingPunct="1"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597" indent="-1028597" algn="l" defTabSz="274292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228627" indent="-857164" algn="l" defTabSz="2742926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657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120" indent="-685731" algn="l" defTabSz="2742926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71583" indent="-685731" algn="l" defTabSz="2742926" rtl="0" eaLnBrk="1" latinLnBrk="0" hangingPunct="1">
        <a:spcBef>
          <a:spcPct val="20000"/>
        </a:spcBef>
        <a:buFont typeface="Arial" pitchFamily="34" charset="0"/>
        <a:buChar char="»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046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508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5971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7434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6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2926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389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5851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314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8777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024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170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740" y="199842"/>
            <a:ext cx="30967036" cy="172593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0156" y="539498"/>
            <a:ext cx="25245537" cy="3233651"/>
          </a:xfrm>
          <a:prstGeom prst="rect">
            <a:avLst/>
          </a:prstGeom>
          <a:noFill/>
        </p:spPr>
        <p:txBody>
          <a:bodyPr wrap="square" lIns="276295" tIns="138149" rIns="276295" bIns="138149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9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sz="9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MỘC LAN</a:t>
            </a:r>
            <a:endParaRPr lang="en-US" sz="9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6725" y="2768836"/>
            <a:ext cx="24252059" cy="4739707"/>
          </a:xfrm>
          <a:prstGeom prst="rect">
            <a:avLst/>
          </a:prstGeom>
        </p:spPr>
        <p:txBody>
          <a:bodyPr wrap="square" lIns="91385" tIns="45694" rIns="91385" bIns="45694">
            <a:spAutoFit/>
          </a:bodyPr>
          <a:lstStyle/>
          <a:p>
            <a:pPr algn="ctr">
              <a:spcBef>
                <a:spcPct val="50000"/>
              </a:spcBef>
            </a:pPr>
            <a:endParaRPr lang="en-US" sz="9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6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7900" b="1" i="1"/>
          </a:p>
        </p:txBody>
      </p:sp>
      <p:sp>
        <p:nvSpPr>
          <p:cNvPr id="2" name="AutoShape 2" descr="300+ hình ảnh đẹp nhất về Khung hình trong 2020 | khung, khung ảnh, trang  trí"/>
          <p:cNvSpPr>
            <a:spLocks noChangeAspect="1" noChangeArrowheads="1"/>
          </p:cNvSpPr>
          <p:nvPr/>
        </p:nvSpPr>
        <p:spPr bwMode="auto">
          <a:xfrm>
            <a:off x="153769" y="-144305"/>
            <a:ext cx="301251" cy="3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5" tIns="45694" rIns="91385" bIns="4569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05053" y="4663522"/>
            <a:ext cx="23640622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1600" b="1" dirty="0" err="1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Lµm</a:t>
            </a:r>
            <a:r>
              <a:rPr lang="en-US" sz="11600" b="1" dirty="0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 </a:t>
            </a:r>
            <a:r>
              <a:rPr lang="en-US" sz="11600" b="1" dirty="0" err="1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quen</a:t>
            </a:r>
            <a:r>
              <a:rPr lang="en-US" sz="11600" b="1" dirty="0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 </a:t>
            </a:r>
            <a:r>
              <a:rPr lang="en-US" sz="11600" b="1" dirty="0" err="1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ch</a:t>
            </a:r>
            <a:r>
              <a:rPr lang="en-US" sz="11600" b="1" dirty="0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÷ </a:t>
            </a:r>
            <a:r>
              <a:rPr lang="en-US" sz="11600" b="1" dirty="0" err="1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c¸i</a:t>
            </a:r>
            <a:endParaRPr lang="vi-VN" sz="11600" b="1" dirty="0">
              <a:ln>
                <a:prstDash val="solid"/>
              </a:ln>
              <a:solidFill>
                <a:srgbClr val="CC009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7053" y="5879170"/>
            <a:ext cx="11980214" cy="5632283"/>
          </a:xfrm>
          <a:prstGeom prst="rect">
            <a:avLst/>
          </a:prstGeom>
          <a:noFill/>
        </p:spPr>
        <p:txBody>
          <a:bodyPr wrap="square" lIns="274293" tIns="137146" rIns="274293" bIns="137146" rtlCol="0">
            <a:spAutoFit/>
          </a:bodyPr>
          <a:lstStyle/>
          <a:p>
            <a:r>
              <a:rPr lang="en-US" sz="34800" b="1" dirty="0" smtClean="0">
                <a:solidFill>
                  <a:srgbClr val="38159B"/>
                </a:solidFill>
                <a:latin typeface=".VnAvant" pitchFamily="34" charset="0"/>
              </a:rPr>
              <a:t>g</a:t>
            </a:r>
            <a:r>
              <a:rPr lang="en-US" sz="34800" b="1" dirty="0" smtClean="0">
                <a:solidFill>
                  <a:srgbClr val="00B050"/>
                </a:solidFill>
                <a:latin typeface=".VnAvant" pitchFamily="34" charset="0"/>
              </a:rPr>
              <a:t>-</a:t>
            </a:r>
            <a:r>
              <a:rPr lang="en-US" sz="34800" b="1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vi-VN" sz="3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7278" y="12122749"/>
            <a:ext cx="1409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00B050"/>
                </a:solidFill>
                <a:latin typeface=".VnAvant" pitchFamily="34" charset="0"/>
              </a:rPr>
              <a:t>Chñ</a:t>
            </a:r>
            <a:r>
              <a:rPr lang="en-US" sz="9600" b="1" dirty="0" smtClean="0">
                <a:solidFill>
                  <a:srgbClr val="00B050"/>
                </a:solidFill>
                <a:latin typeface=".VnAvant" pitchFamily="34" charset="0"/>
              </a:rPr>
              <a:t> ®</a:t>
            </a:r>
            <a:r>
              <a:rPr lang="en-US" sz="9600" b="1" dirty="0" err="1" smtClean="0">
                <a:solidFill>
                  <a:srgbClr val="00B050"/>
                </a:solidFill>
                <a:latin typeface=".VnAvant" pitchFamily="34" charset="0"/>
              </a:rPr>
              <a:t>Ò:giao</a:t>
            </a:r>
            <a:r>
              <a:rPr lang="en-US" sz="9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.VnAvant" pitchFamily="34" charset="0"/>
              </a:rPr>
              <a:t>th«ng</a:t>
            </a:r>
            <a:endParaRPr lang="en-US" sz="9600" b="1" dirty="0" smtClean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5855" y="13794481"/>
            <a:ext cx="146256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5- 6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vi-VN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>
          <a:xfrm>
            <a:off x="0" y="0"/>
            <a:ext cx="30961013" cy="17419638"/>
          </a:xfrm>
          <a:prstGeom prst="rect">
            <a:avLst/>
          </a:prstGeom>
        </p:spPr>
      </p:pic>
      <p:sp>
        <p:nvSpPr>
          <p:cNvPr id="4" name="AutoShape 2" descr="Cute powerpoint wallpaper trong 2020 | Hình nền, Hình ảnh, Nền"/>
          <p:cNvSpPr>
            <a:spLocks noChangeAspect="1" noChangeArrowheads="1"/>
          </p:cNvSpPr>
          <p:nvPr/>
        </p:nvSpPr>
        <p:spPr bwMode="auto">
          <a:xfrm>
            <a:off x="153764" y="-144305"/>
            <a:ext cx="301252" cy="3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718" tIns="45359" rIns="90718" bIns="453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08925" y="-977106"/>
            <a:ext cx="16764000" cy="1548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0" b="1" smtClean="0">
                <a:solidFill>
                  <a:srgbClr val="FF3300"/>
                </a:solidFill>
                <a:latin typeface=".VnAvant" pitchFamily="34" charset="0"/>
                <a:cs typeface="Times New Roman" pitchFamily="18" charset="0"/>
              </a:rPr>
              <a:t>g</a:t>
            </a:r>
            <a:endParaRPr lang="vi-VN" sz="100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50+ Khung Powerpoint đẹp nhất - VNReview Tin mới nhấ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698" r="3127" b="3688"/>
          <a:stretch/>
        </p:blipFill>
        <p:spPr bwMode="auto">
          <a:xfrm>
            <a:off x="-765018" y="-773361"/>
            <a:ext cx="32057825" cy="1817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43325" y="506431"/>
            <a:ext cx="7712420" cy="14126916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en-US" sz="9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204" y="992044"/>
            <a:ext cx="2467374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0000CC"/>
                </a:solidFill>
                <a:latin typeface=".VnAvant" pitchFamily="34" charset="0"/>
              </a:rPr>
              <a:t>C¸c nÐt t¹o nªn ch÷ c¸i</a:t>
            </a:r>
            <a:endParaRPr lang="en-US" sz="15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61" b="91276" l="40044" r="65886">
                        <a14:backgroundMark x1="53734" y1="34766" x2="54026" y2="40104"/>
                        <a14:backgroundMark x1="57980" y1="36198" x2="57760" y2="44531"/>
                        <a14:backgroundMark x1="58858" y1="36849" x2="59370" y2="50000"/>
                        <a14:backgroundMark x1="57760" y1="38672" x2="44729" y2="42578"/>
                        <a14:backgroundMark x1="46633" y1="39323" x2="54246" y2="36198"/>
                        <a14:backgroundMark x1="57394" y1="38802" x2="45461" y2="36458"/>
                        <a14:backgroundMark x1="45827" y1="37891" x2="42826" y2="50260"/>
                        <a14:backgroundMark x1="45461" y1="37630" x2="42020" y2="53516"/>
                        <a14:backgroundMark x1="44802" y1="36979" x2="43777" y2="61849"/>
                        <a14:backgroundMark x1="47438" y1="41146" x2="43777" y2="50391"/>
                        <a14:backgroundMark x1="49414" y1="42057" x2="45022" y2="53255"/>
                        <a14:backgroundMark x1="43777" y1="39714" x2="40849" y2="52083"/>
                        <a14:backgroundMark x1="43045" y1="43750" x2="44802" y2="65495"/>
                        <a14:backgroundMark x1="41435" y1="50260" x2="46193" y2="67708"/>
                        <a14:backgroundMark x1="45168" y1="53125" x2="48536" y2="66146"/>
                        <a14:backgroundMark x1="40776" y1="52344" x2="45608" y2="69141"/>
                        <a14:backgroundMark x1="41215" y1="56120" x2="50439" y2="72396"/>
                        <a14:backgroundMark x1="40849" y1="58594" x2="49854" y2="74609"/>
                        <a14:backgroundMark x1="48536" y1="63672" x2="56149" y2="67188"/>
                        <a14:backgroundMark x1="48097" y1="65885" x2="57980" y2="65885"/>
                        <a14:backgroundMark x1="49854" y1="73698" x2="56735" y2="68099"/>
                        <a14:backgroundMark x1="50073" y1="74089" x2="57394" y2="70573"/>
                        <a14:backgroundMark x1="57321" y1="72266" x2="58126" y2="62630"/>
                        <a14:backgroundMark x1="57906" y1="69922" x2="59078" y2="60156"/>
                        <a14:backgroundMark x1="58565" y1="69010" x2="58638" y2="57813"/>
                        <a14:backgroundMark x1="59078" y1="69010" x2="59004" y2="57422"/>
                        <a14:backgroundMark x1="59004" y1="38411" x2="59224" y2="68490"/>
                        <a14:backgroundMark x1="59224" y1="37630" x2="59004" y2="68359"/>
                        <a14:backgroundMark x1="59370" y1="36198" x2="59224" y2="6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23" t="25122" r="33823" b="7848"/>
          <a:stretch/>
        </p:blipFill>
        <p:spPr bwMode="auto">
          <a:xfrm>
            <a:off x="21853525" y="3838995"/>
            <a:ext cx="7854696" cy="108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6325" y="506431"/>
            <a:ext cx="7803739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418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824E-6 4.67676E-6 L -0.16563 -0.000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845" r="3555" b="2486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1730249" y="154671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90000" b="1" smtClean="0">
                <a:solidFill>
                  <a:srgbClr val="3333FF"/>
                </a:solidFill>
                <a:latin typeface=".VnAvant" pitchFamily="34" charset="0"/>
              </a:rPr>
              <a:t>g</a:t>
            </a:r>
            <a:endParaRPr lang="en-US" sz="90000" b="1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040043" y="1691724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90000" b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en-US" sz="900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100000" l="39531" r="6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05" r="37395"/>
          <a:stretch/>
        </p:blipFill>
        <p:spPr bwMode="auto">
          <a:xfrm>
            <a:off x="20100925" y="3671094"/>
            <a:ext cx="6781800" cy="1226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88300" y="992044"/>
            <a:ext cx="1667155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</a:t>
            </a:r>
            <a:r>
              <a:rPr lang="en-US" sz="15000" b="1" smtClean="0">
                <a:solidFill>
                  <a:srgbClr val="FF3300"/>
                </a:solidFill>
                <a:latin typeface=".VnAvant" pitchFamily="34" charset="0"/>
              </a:rPr>
              <a:t>kiÓu ch÷ g: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10899" r="8806" b="8914"/>
          <a:stretch/>
        </p:blipFill>
        <p:spPr bwMode="auto">
          <a:xfrm>
            <a:off x="-549275" y="0"/>
            <a:ext cx="30600649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7361696" y="520845"/>
            <a:ext cx="15810336" cy="2540649"/>
          </a:xfrm>
          <a:prstGeom prst="cloud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162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C©u</a:t>
            </a:r>
            <a:r>
              <a:rPr lang="en-US" sz="16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®è</a:t>
            </a:r>
          </a:p>
        </p:txBody>
      </p:sp>
      <p:sp>
        <p:nvSpPr>
          <p:cNvPr id="5" name="Rectangle 4"/>
          <p:cNvSpPr/>
          <p:nvPr/>
        </p:nvSpPr>
        <p:spPr>
          <a:xfrm>
            <a:off x="7616701" y="3548027"/>
            <a:ext cx="15300325" cy="87100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Mình tôi dài rộng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Có nhiều chỗ ngồi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Muốn đi cùng tôi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Phải vào đúng </a:t>
            </a:r>
            <a:r>
              <a:rPr lang="vi-VN" sz="14000" b="1" smtClean="0">
                <a:solidFill>
                  <a:srgbClr val="0000CC"/>
                </a:solidFill>
                <a:latin typeface="+mj-lt"/>
              </a:rPr>
              <a:t>bến.</a:t>
            </a:r>
            <a:endParaRPr lang="vi-VN" sz="14000" b="1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9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/>
          <a:stretch/>
        </p:blipFill>
        <p:spPr bwMode="auto">
          <a:xfrm>
            <a:off x="2498725" y="1019908"/>
            <a:ext cx="25984200" cy="1516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1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9093"/>
          <a:stretch/>
        </p:blipFill>
        <p:spPr bwMode="auto">
          <a:xfrm>
            <a:off x="2498725" y="699294"/>
            <a:ext cx="25984200" cy="1372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94325" y="11621214"/>
            <a:ext cx="18725504" cy="6393677"/>
            <a:chOff x="4213741" y="11403560"/>
            <a:chExt cx="18725504" cy="6393677"/>
          </a:xfrm>
        </p:grpSpPr>
        <p:grpSp>
          <p:nvGrpSpPr>
            <p:cNvPr id="6" name="Group 5"/>
            <p:cNvGrpSpPr/>
            <p:nvPr/>
          </p:nvGrpSpPr>
          <p:grpSpPr>
            <a:xfrm>
              <a:off x="4213741" y="11403560"/>
              <a:ext cx="14013201" cy="6393677"/>
              <a:chOff x="4213741" y="11472102"/>
              <a:chExt cx="14013201" cy="639367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213741" y="11472102"/>
                <a:ext cx="3057247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70346" y="11472102"/>
                <a:ext cx="3467616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728513" y="11617915"/>
                <a:ext cx="3571812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964510" y="11546518"/>
                <a:ext cx="3262432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8195925" y="11403560"/>
              <a:ext cx="3159839" cy="6247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0" b="1" smtClean="0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40000">
                <a:solidFill>
                  <a:srgbClr val="0000CC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217299" y="11475401"/>
              <a:ext cx="1721946" cy="6247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0" b="1" smtClean="0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40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98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4220308" y="546894"/>
            <a:ext cx="22262124" cy="1315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94325" y="11774659"/>
            <a:ext cx="3057247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x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0930" y="11774659"/>
            <a:ext cx="346761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e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09097" y="11920472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b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45094" y="11849075"/>
            <a:ext cx="326243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u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76509" y="11774659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ý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97883" y="11846500"/>
            <a:ext cx="172194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t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053924" y="13683658"/>
            <a:ext cx="5257801" cy="340761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36000" b="1" smtClean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en-US" sz="3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9093"/>
          <a:stretch/>
        </p:blipFill>
        <p:spPr bwMode="auto">
          <a:xfrm>
            <a:off x="2365375" y="-3948906"/>
            <a:ext cx="25984200" cy="1372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07116" y="11690712"/>
            <a:ext cx="3057247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0930" y="11704933"/>
            <a:ext cx="346761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09097" y="11850746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45094" y="11779349"/>
            <a:ext cx="326243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07526" y="11690712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97883" y="11693055"/>
            <a:ext cx="172194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19083" y="11704933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vi-VN" sz="4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7449E-6 -4.55913E-6 L 0.17714 -0.503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7" y="-25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8" grpId="0" build="allAtOnce"/>
      <p:bldP spid="1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30959424" cy="17400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5076" y="1994694"/>
            <a:ext cx="2337050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c¸i</a:t>
            </a:r>
            <a:r>
              <a:rPr lang="en-US" sz="200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14125" y="1994694"/>
            <a:ext cx="6880410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934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845" r="3555" b="2486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87586" y="-824706"/>
            <a:ext cx="7624203" cy="1548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en-US" sz="100000" b="1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t="3448" r="3106" b="12147"/>
          <a:stretch/>
        </p:blipFill>
        <p:spPr bwMode="auto">
          <a:xfrm>
            <a:off x="0" y="0"/>
            <a:ext cx="30600649" cy="174005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>
            <a:off x="4022725" y="22232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 smtClean="0">
                <a:solidFill>
                  <a:srgbClr val="66FF33"/>
                </a:solidFill>
                <a:latin typeface=".VnTifani HeavyH" pitchFamily="34" charset="0"/>
              </a:rPr>
              <a:t>Ho¹t ®éng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1325" y="7557294"/>
            <a:ext cx="235013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 quan triễn lãm xe ô tô</a:t>
            </a:r>
            <a:endParaRPr lang="vi-VN" sz="18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hung Hình Ảnh Màu Hồng - Ảnh miễn phí trên Pixab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t="10547" r="4771" b="16090"/>
          <a:stretch/>
        </p:blipFill>
        <p:spPr bwMode="auto">
          <a:xfrm>
            <a:off x="2414" y="-11113"/>
            <a:ext cx="30961012" cy="17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204" y="992044"/>
            <a:ext cx="2467374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nÐt t¹o nªn ch÷ c¸i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6325" y="973206"/>
            <a:ext cx="7624203" cy="1548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en-US" sz="100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71" b="78646" l="19693" r="33163">
                        <a14:backgroundMark x1="32504" y1="63151" x2="31772" y2="67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32734" r="65834" b="29988"/>
          <a:stretch/>
        </p:blipFill>
        <p:spPr bwMode="auto">
          <a:xfrm>
            <a:off x="16602008" y="5646868"/>
            <a:ext cx="4299016" cy="79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64" b="92969" l="21376" r="46633">
                        <a14:backgroundMark x1="32284" y1="61068" x2="29283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29732" r="54909" b="7821"/>
          <a:stretch/>
        </p:blipFill>
        <p:spPr bwMode="auto">
          <a:xfrm>
            <a:off x="17603977" y="5217732"/>
            <a:ext cx="6629399" cy="112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4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6181" r="6382" b="7561"/>
          <a:stretch/>
        </p:blipFill>
        <p:spPr bwMode="auto">
          <a:xfrm>
            <a:off x="-395710" y="159037"/>
            <a:ext cx="30961013" cy="174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1985255" y="174005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111000" b="1" smtClean="0">
                <a:solidFill>
                  <a:srgbClr val="3333FF"/>
                </a:solidFill>
                <a:latin typeface=".VnAvant" pitchFamily="34" charset="0"/>
              </a:rPr>
              <a:t>y</a:t>
            </a:r>
            <a:endParaRPr lang="en-US" sz="111000" b="1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069888" y="282185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111000" b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1110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08" l="1015" r="8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97" t="17571" r="16315" b="8185"/>
          <a:stretch/>
        </p:blipFill>
        <p:spPr bwMode="auto">
          <a:xfrm>
            <a:off x="21675461" y="4890294"/>
            <a:ext cx="6274064" cy="109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88300" y="992044"/>
            <a:ext cx="1667155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</a:t>
            </a:r>
            <a:r>
              <a:rPr lang="en-US" sz="15000" b="1" smtClean="0">
                <a:solidFill>
                  <a:srgbClr val="FF3300"/>
                </a:solidFill>
                <a:latin typeface=".VnAvant" pitchFamily="34" charset="0"/>
              </a:rPr>
              <a:t>kiÓu ch÷ y: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5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6063" r="3216" b="2580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89585" y="0"/>
            <a:ext cx="17821491" cy="581694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</a:bodyPr>
          <a:lstStyle/>
          <a:p>
            <a:pPr algn="ctr"/>
            <a:r>
              <a:rPr lang="en-US" sz="3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So </a:t>
            </a:r>
            <a:r>
              <a:rPr lang="en-US" sz="3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s¸nh</a:t>
            </a:r>
            <a:endParaRPr lang="en-US" sz="3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56437" y="4585494"/>
            <a:ext cx="15087785" cy="10864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  <a:r>
              <a:rPr lang="en-US" sz="700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-</a:t>
            </a:r>
            <a:r>
              <a:rPr lang="en-US" sz="700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en-US" sz="70000" b="1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71" b="78646" l="19693" r="33163">
                        <a14:backgroundMark x1="32504" y1="63151" x2="31772" y2="67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32734" r="65834" b="29988"/>
          <a:stretch/>
        </p:blipFill>
        <p:spPr bwMode="auto">
          <a:xfrm>
            <a:off x="15833725" y="4814094"/>
            <a:ext cx="4299016" cy="79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64" b="92969" l="21376" r="46633">
                        <a14:backgroundMark x1="32284" y1="61068" x2="29283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29732" r="54909" b="7821"/>
          <a:stretch/>
        </p:blipFill>
        <p:spPr bwMode="auto">
          <a:xfrm>
            <a:off x="16818041" y="4378184"/>
            <a:ext cx="6629399" cy="112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04853" y="623094"/>
            <a:ext cx="7712420" cy="14126916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en-US" sz="9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61" b="91276" l="40044" r="65886">
                        <a14:backgroundMark x1="53734" y1="34766" x2="54026" y2="40104"/>
                        <a14:backgroundMark x1="57980" y1="36198" x2="57760" y2="44531"/>
                        <a14:backgroundMark x1="58858" y1="36849" x2="59370" y2="50000"/>
                        <a14:backgroundMark x1="57760" y1="38672" x2="44729" y2="42578"/>
                        <a14:backgroundMark x1="46633" y1="39323" x2="54246" y2="36198"/>
                        <a14:backgroundMark x1="57394" y1="38802" x2="45461" y2="36458"/>
                        <a14:backgroundMark x1="45827" y1="37891" x2="42826" y2="50260"/>
                        <a14:backgroundMark x1="45461" y1="37630" x2="42020" y2="53516"/>
                        <a14:backgroundMark x1="44802" y1="36979" x2="43777" y2="61849"/>
                        <a14:backgroundMark x1="47438" y1="41146" x2="43777" y2="50391"/>
                        <a14:backgroundMark x1="49414" y1="42057" x2="45022" y2="53255"/>
                        <a14:backgroundMark x1="43777" y1="39714" x2="40849" y2="52083"/>
                        <a14:backgroundMark x1="43045" y1="43750" x2="44802" y2="65495"/>
                        <a14:backgroundMark x1="41435" y1="50260" x2="46193" y2="67708"/>
                        <a14:backgroundMark x1="45168" y1="53125" x2="48536" y2="66146"/>
                        <a14:backgroundMark x1="40776" y1="52344" x2="45608" y2="69141"/>
                        <a14:backgroundMark x1="41215" y1="56120" x2="50439" y2="72396"/>
                        <a14:backgroundMark x1="40849" y1="58594" x2="49854" y2="74609"/>
                        <a14:backgroundMark x1="48536" y1="63672" x2="56149" y2="67188"/>
                        <a14:backgroundMark x1="48097" y1="65885" x2="57980" y2="65885"/>
                        <a14:backgroundMark x1="49854" y1="73698" x2="56735" y2="68099"/>
                        <a14:backgroundMark x1="50073" y1="74089" x2="57394" y2="70573"/>
                        <a14:backgroundMark x1="57321" y1="72266" x2="58126" y2="62630"/>
                        <a14:backgroundMark x1="57906" y1="69922" x2="59078" y2="60156"/>
                        <a14:backgroundMark x1="58565" y1="69010" x2="58638" y2="57813"/>
                        <a14:backgroundMark x1="59078" y1="69010" x2="59004" y2="57422"/>
                        <a14:backgroundMark x1="59004" y1="38411" x2="59224" y2="68490"/>
                        <a14:backgroundMark x1="59224" y1="37630" x2="59004" y2="68359"/>
                        <a14:backgroundMark x1="59370" y1="36198" x2="59224" y2="6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23" t="25122" r="33823" b="7848"/>
          <a:stretch/>
        </p:blipFill>
        <p:spPr bwMode="auto">
          <a:xfrm>
            <a:off x="6461125" y="4574558"/>
            <a:ext cx="7854696" cy="108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9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-0.01851 L -0.05362 -0.022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9" y="-2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4835" y="6489923"/>
            <a:ext cx="24307800" cy="9510268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Nhanh tay</a:t>
            </a:r>
          </a:p>
          <a:p>
            <a:pPr algn="ctr"/>
            <a:r>
              <a:rPr lang="en-US" sz="300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lÑ m¾t.</a:t>
            </a:r>
            <a:endParaRPr lang="en-US" sz="30000" b="1" dirty="0" err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9476" y="2299494"/>
            <a:ext cx="18820473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0" b="1" u="sng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 ch¬i 1:</a:t>
            </a:r>
            <a:endParaRPr lang="en-US" sz="300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13040" r="10306" b="9722"/>
          <a:stretch/>
        </p:blipFill>
        <p:spPr bwMode="auto">
          <a:xfrm>
            <a:off x="108339" y="0"/>
            <a:ext cx="30492311" cy="17400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WordArt 16"/>
          <p:cNvSpPr>
            <a:spLocks noChangeArrowheads="1" noChangeShapeType="1" noTextEdit="1"/>
          </p:cNvSpPr>
          <p:nvPr/>
        </p:nvSpPr>
        <p:spPr bwMode="auto">
          <a:xfrm>
            <a:off x="4022725" y="22232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 smtClean="0">
                <a:solidFill>
                  <a:srgbClr val="FF3300"/>
                </a:solidFill>
                <a:latin typeface=".VnTifani HeavyH" pitchFamily="34" charset="0"/>
              </a:rPr>
              <a:t>Trß ch¬I 2:</a:t>
            </a:r>
            <a:endParaRPr lang="en-US" sz="9600" b="1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742" y="7447696"/>
            <a:ext cx="2172902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Ai khÐo nhÊt?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32359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ank template cute multiracial kids poster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3049" r="2857" b="41270"/>
          <a:stretch/>
        </p:blipFill>
        <p:spPr bwMode="auto">
          <a:xfrm>
            <a:off x="2413" y="-831027"/>
            <a:ext cx="31396896" cy="1937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782" y="8090694"/>
            <a:ext cx="22861332" cy="489361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« t« vÒ bÕn!</a:t>
            </a:r>
            <a:endParaRPr lang="en-US" sz="3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>
            <a:off x="5165725" y="34424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 smtClean="0">
                <a:solidFill>
                  <a:srgbClr val="002060"/>
                </a:solidFill>
                <a:latin typeface=".VnTifani HeavyH" pitchFamily="34" charset="0"/>
              </a:rPr>
              <a:t>Trß ch¬I 3:</a:t>
            </a:r>
            <a:endParaRPr lang="en-US" sz="9600" b="1" dirty="0">
              <a:solidFill>
                <a:srgbClr val="002060"/>
              </a:solidFill>
              <a:latin typeface=".VnTifani Heavy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43588" y="2107776"/>
            <a:ext cx="26736940" cy="3600958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1600" b="1" u="sng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KÕt thóc</a:t>
            </a:r>
            <a:endParaRPr lang="en-US" sz="21600" b="1" u="sng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9713" y="7100094"/>
            <a:ext cx="259749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Hát vận động </a:t>
            </a:r>
          </a:p>
          <a:p>
            <a:r>
              <a:rPr lang="en-US" sz="15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 em đi qua ngã tư đường phố”</a:t>
            </a:r>
            <a:endParaRPr lang="vi-VN" sz="15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t="10426" r="5707" b="22019"/>
          <a:stretch/>
        </p:blipFill>
        <p:spPr bwMode="auto">
          <a:xfrm>
            <a:off x="0" y="1"/>
            <a:ext cx="30600650" cy="17400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WordArt 16"/>
          <p:cNvSpPr>
            <a:spLocks noChangeArrowheads="1" noChangeShapeType="1" noTextEdit="1"/>
          </p:cNvSpPr>
          <p:nvPr/>
        </p:nvSpPr>
        <p:spPr bwMode="auto">
          <a:xfrm>
            <a:off x="1618805" y="1537494"/>
            <a:ext cx="27867096" cy="815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96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9600" b="1" dirty="0">
                <a:solidFill>
                  <a:srgbClr val="38159B"/>
                </a:solidFill>
                <a:latin typeface="Arial"/>
              </a:rPr>
              <a:t>C</a:t>
            </a:r>
            <a:r>
              <a:rPr lang="vi-VN" sz="9600" b="1" dirty="0">
                <a:solidFill>
                  <a:srgbClr val="38159B"/>
                </a:solidFill>
                <a:latin typeface="Arial"/>
              </a:rPr>
              <a:t>húc </a:t>
            </a:r>
            <a:r>
              <a:rPr lang="vi-VN" sz="9600" b="1">
                <a:solidFill>
                  <a:srgbClr val="38159B"/>
                </a:solidFill>
                <a:latin typeface="Arial"/>
              </a:rPr>
              <a:t>các </a:t>
            </a:r>
            <a:r>
              <a:rPr lang="vi-VN" sz="9600" b="1" smtClean="0">
                <a:solidFill>
                  <a:srgbClr val="38159B"/>
                </a:solidFill>
                <a:latin typeface="Arial"/>
              </a:rPr>
              <a:t>các cô và các cháu </a:t>
            </a:r>
          </a:p>
          <a:p>
            <a:pPr algn="ctr"/>
            <a:r>
              <a:rPr lang="vi-VN" sz="9600" b="1" smtClean="0">
                <a:solidFill>
                  <a:srgbClr val="38159B"/>
                </a:solidFill>
                <a:latin typeface="Arial"/>
              </a:rPr>
              <a:t>mạnh khỏe</a:t>
            </a:r>
            <a:endParaRPr lang="en-US" sz="9600" b="1" dirty="0">
              <a:solidFill>
                <a:srgbClr val="38159B"/>
              </a:solidFill>
              <a:latin typeface="Arial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3794125" y="9021420"/>
            <a:ext cx="24250815" cy="27067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19800" b="1" dirty="0">
                <a:solidFill>
                  <a:srgbClr val="00B0F0"/>
                </a:solidFill>
                <a:effectLst>
                  <a:prstShdw prst="shdw13" dist="53882" dir="13500000">
                    <a:srgbClr val="FF0000">
                      <a:alpha val="50000"/>
                    </a:srgbClr>
                  </a:prstShdw>
                </a:effectLst>
                <a:latin typeface=".VnAvant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20572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t="7592" r="10946"/>
          <a:stretch/>
        </p:blipFill>
        <p:spPr bwMode="auto">
          <a:xfrm>
            <a:off x="8521613" y="3595282"/>
            <a:ext cx="12826219" cy="912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250699" y="10821243"/>
            <a:ext cx="22038140" cy="4053351"/>
            <a:chOff x="288925" y="11067453"/>
            <a:chExt cx="28590594" cy="4053351"/>
          </a:xfrm>
        </p:grpSpPr>
        <p:grpSp>
          <p:nvGrpSpPr>
            <p:cNvPr id="19" name="Group 18"/>
            <p:cNvGrpSpPr/>
            <p:nvPr/>
          </p:nvGrpSpPr>
          <p:grpSpPr>
            <a:xfrm>
              <a:off x="288925" y="11103301"/>
              <a:ext cx="23661245" cy="4017503"/>
              <a:chOff x="288925" y="11103301"/>
              <a:chExt cx="23661245" cy="401750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88925" y="11103303"/>
                <a:ext cx="2568738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25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20406" y="11103302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250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27725" y="11103301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250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965377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250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990784" y="11181264"/>
                <a:ext cx="148734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250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213656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250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048693" y="11105477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25000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269105" y="12156090"/>
              <a:ext cx="3487121" cy="2395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2" y="12156089"/>
              <a:ext cx="3536531" cy="2395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3618951" y="11067453"/>
              <a:ext cx="2735107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25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894858" y="11067453"/>
              <a:ext cx="2984661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2500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143334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250699" y="1625512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9238795" y="44258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12407631" y="340276"/>
            <a:ext cx="1146468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14934723" y="180376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25000"/>
          </a:p>
        </p:txBody>
      </p:sp>
      <p:sp>
        <p:nvSpPr>
          <p:cNvPr id="39" name="Rectangle 38"/>
          <p:cNvSpPr/>
          <p:nvPr/>
        </p:nvSpPr>
        <p:spPr>
          <a:xfrm>
            <a:off x="25763474" y="3595282"/>
            <a:ext cx="233597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2500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6981597" y="2094406"/>
            <a:ext cx="1540016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26755481" y="8425772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7588103" y="1386796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0824530" y="614761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vi-VN" sz="25000"/>
          </a:p>
        </p:txBody>
      </p:sp>
      <p:sp>
        <p:nvSpPr>
          <p:cNvPr id="44" name="Rectangle 43"/>
          <p:cNvSpPr/>
          <p:nvPr/>
        </p:nvSpPr>
        <p:spPr>
          <a:xfrm flipH="1">
            <a:off x="23916892" y="1310552"/>
            <a:ext cx="22629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37440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34" grpId="0"/>
      <p:bldP spid="35" grpId="0"/>
      <p:bldP spid="36" grpId="0"/>
      <p:bldP spid="39" grpId="0"/>
      <p:bldP spid="47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9876" r="32053" b="14868"/>
          <a:stretch/>
        </p:blipFill>
        <p:spPr bwMode="auto">
          <a:xfrm>
            <a:off x="0" y="-596106"/>
            <a:ext cx="30600650" cy="1799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2993" y="1842294"/>
            <a:ext cx="24842759" cy="1578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b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Ho¹t ®éng 2</a:t>
            </a:r>
          </a:p>
          <a:p>
            <a:pPr algn="ctr"/>
            <a:r>
              <a:rPr lang="en-US" sz="20000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</a:t>
            </a:r>
            <a:r>
              <a:rPr lang="en-US" sz="20000" b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c¸i:</a:t>
            </a:r>
          </a:p>
          <a:p>
            <a:pPr algn="ctr"/>
            <a:r>
              <a:rPr lang="en-US" sz="50000" b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g-y</a:t>
            </a:r>
            <a:endParaRPr lang="en-US" sz="50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  <a:p>
            <a:pPr algn="ctr"/>
            <a:endParaRPr lang="en-US" sz="12000" smtClean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" name="AutoShape 2" descr="C:\Users\Administrator\Downloads\illustration-wooden-stick-border-kids-260nw-9897686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4" descr="C:\Users\Administrator\Downloads\illustration-wooden-stick-border-kids-260nw-98976863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6" descr="C:\Users\Administrator\Downloads\background-template-kids-holding-big-260nw-505136005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8" descr="C:\Users\Administrator\Downloads\background-template-kids-holding-big-260nw-505136005 (1)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8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t="7592" r="10946"/>
          <a:stretch/>
        </p:blipFill>
        <p:spPr bwMode="auto">
          <a:xfrm>
            <a:off x="8521613" y="3595282"/>
            <a:ext cx="12826219" cy="912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156215" y="10252000"/>
            <a:ext cx="22038140" cy="4053351"/>
            <a:chOff x="288925" y="11067453"/>
            <a:chExt cx="28590594" cy="4053351"/>
          </a:xfrm>
        </p:grpSpPr>
        <p:grpSp>
          <p:nvGrpSpPr>
            <p:cNvPr id="19" name="Group 18"/>
            <p:cNvGrpSpPr/>
            <p:nvPr/>
          </p:nvGrpSpPr>
          <p:grpSpPr>
            <a:xfrm>
              <a:off x="288925" y="11103301"/>
              <a:ext cx="23661245" cy="4017503"/>
              <a:chOff x="288925" y="11103301"/>
              <a:chExt cx="23661245" cy="401750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88925" y="11103303"/>
                <a:ext cx="2568738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25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20406" y="11103302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250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27725" y="11103301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250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965377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250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990784" y="11181264"/>
                <a:ext cx="148734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250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213656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250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048693" y="11105477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25000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269105" y="12156090"/>
              <a:ext cx="3487121" cy="2395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2" y="12156089"/>
              <a:ext cx="3536531" cy="2395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3618951" y="11067453"/>
              <a:ext cx="2735107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25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894858" y="11067453"/>
              <a:ext cx="2984661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2500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143334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250699" y="1625512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9238795" y="44258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12407631" y="340276"/>
            <a:ext cx="1146468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14934723" y="180376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25000"/>
          </a:p>
        </p:txBody>
      </p:sp>
      <p:sp>
        <p:nvSpPr>
          <p:cNvPr id="39" name="Rectangle 38"/>
          <p:cNvSpPr/>
          <p:nvPr/>
        </p:nvSpPr>
        <p:spPr>
          <a:xfrm>
            <a:off x="25763474" y="3595282"/>
            <a:ext cx="233597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2500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6981597" y="2094406"/>
            <a:ext cx="1540016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26755481" y="8425772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7588103" y="1386796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0824530" y="614761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vi-VN" sz="25000"/>
          </a:p>
        </p:txBody>
      </p:sp>
      <p:sp>
        <p:nvSpPr>
          <p:cNvPr id="44" name="Rectangle 43"/>
          <p:cNvSpPr/>
          <p:nvPr/>
        </p:nvSpPr>
        <p:spPr>
          <a:xfrm flipH="1">
            <a:off x="23916892" y="1310552"/>
            <a:ext cx="22629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42114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5077E-6 -3.21904E-6 L -0.03403 0.70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2" y="350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987E-6 -4.33157E-6 L 0.12618 0.398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9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516E-6 -7.20409E-7 L 0.19041 0.578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21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8151E-7 1.12712E-6 L -0.2631 0.75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8" y="3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2288E-6 -6.96699E-7 L 0.13463 0.627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29" y="3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2E-6 4.04158E-6 L 0.08229 0.760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4" y="380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8894E-6 1.45358E-6 L 0.0964 0.766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0" y="38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99E-6 5.4897E-7 L 0.05552 0.775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" y="38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846E-6 -3.60751E-6 L -0.27135 0.354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67" y="17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312E-6 -4.58143E-6 L -0.0195 0.750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" y="375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418E-6 2.58982E-6 L -0.05624 0.715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35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2671E-7 -1.19278E-6 L -0.05494 0.5882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" y="29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8197690" y="1592811"/>
            <a:ext cx="13386933" cy="7971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325" y="4115825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30063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26501725" y="557854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23834725" y="2972966"/>
            <a:ext cx="204414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23072725" y="6456002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grpSp>
        <p:nvGrpSpPr>
          <p:cNvPr id="38" name="Group 37"/>
          <p:cNvGrpSpPr/>
          <p:nvPr/>
        </p:nvGrpSpPr>
        <p:grpSpPr>
          <a:xfrm>
            <a:off x="7161652" y="8874644"/>
            <a:ext cx="15454947" cy="4206522"/>
            <a:chOff x="4213741" y="11403560"/>
            <a:chExt cx="15454947" cy="4206522"/>
          </a:xfrm>
        </p:grpSpPr>
        <p:grpSp>
          <p:nvGrpSpPr>
            <p:cNvPr id="42" name="Group 41"/>
            <p:cNvGrpSpPr/>
            <p:nvPr/>
          </p:nvGrpSpPr>
          <p:grpSpPr>
            <a:xfrm>
              <a:off x="4213741" y="11403560"/>
              <a:ext cx="12004677" cy="4206522"/>
              <a:chOff x="4213741" y="11472102"/>
              <a:chExt cx="12004677" cy="420652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213741" y="11472102"/>
                <a:ext cx="198002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75414" y="11472102"/>
                <a:ext cx="223651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1728513" y="11617915"/>
                <a:ext cx="230063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4110149" y="11739084"/>
                <a:ext cx="210826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16335443" y="11670542"/>
              <a:ext cx="2044149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25000">
                <a:solidFill>
                  <a:srgbClr val="0000CC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522220" y="11670542"/>
              <a:ext cx="1146468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25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8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33" grpId="0"/>
      <p:bldP spid="34" grpId="0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8463816" y="1546616"/>
            <a:ext cx="13386933" cy="7971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325" y="4115825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30063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26501725" y="557854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23834725" y="2972966"/>
            <a:ext cx="204414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23072725" y="6456002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grpSp>
        <p:nvGrpSpPr>
          <p:cNvPr id="38" name="Group 37"/>
          <p:cNvGrpSpPr/>
          <p:nvPr/>
        </p:nvGrpSpPr>
        <p:grpSpPr>
          <a:xfrm>
            <a:off x="7161652" y="8874644"/>
            <a:ext cx="15454947" cy="4206522"/>
            <a:chOff x="4213741" y="11403560"/>
            <a:chExt cx="15454947" cy="4206522"/>
          </a:xfrm>
        </p:grpSpPr>
        <p:grpSp>
          <p:nvGrpSpPr>
            <p:cNvPr id="42" name="Group 41"/>
            <p:cNvGrpSpPr/>
            <p:nvPr/>
          </p:nvGrpSpPr>
          <p:grpSpPr>
            <a:xfrm>
              <a:off x="4213741" y="11403560"/>
              <a:ext cx="12004677" cy="4206522"/>
              <a:chOff x="4213741" y="11472102"/>
              <a:chExt cx="12004677" cy="420652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213741" y="11472102"/>
                <a:ext cx="198002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75414" y="11472102"/>
                <a:ext cx="223651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1728513" y="11617915"/>
                <a:ext cx="230063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4110149" y="11739084"/>
                <a:ext cx="210826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16335443" y="11670542"/>
              <a:ext cx="2044149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25000">
                <a:solidFill>
                  <a:srgbClr val="0000CC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522220" y="11670542"/>
              <a:ext cx="1146468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25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3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9821 L 0.01328 0.549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" y="32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987E-6 -4.33157E-6 L 0.1984 0.380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0" y="19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2784E-6 -7.20409E-7 L 0.39109 0.570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5" y="28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4598E-6 1.30585E-6 L -0.34492 0.456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6" y="22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345E-6 -4.33887E-6 L -0.18948 0.606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4" y="30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5145E-7 2.70837E-6 L -0.09526 0.410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3" y="20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61125" y="657460"/>
            <a:ext cx="20726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itchFamily="2" charset="2"/>
              <a:buChar char="v"/>
            </a:pPr>
            <a:r>
              <a:rPr lang="en-US" sz="30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đố:</a:t>
            </a:r>
            <a:endParaRPr lang="vi-VN" sz="300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3325" y="5426827"/>
            <a:ext cx="23164799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Xe gì màu trắng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Có chữ thập xinh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Đèn màu nhấp nháy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Chạy nhanh trên đường?</a:t>
            </a:r>
          </a:p>
        </p:txBody>
      </p:sp>
    </p:spTree>
    <p:extLst>
      <p:ext uri="{BB962C8B-B14F-4D97-AF65-F5344CB8AC3E}">
        <p14:creationId xmlns:p14="http://schemas.microsoft.com/office/powerpoint/2010/main" val="42902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6" y="25217"/>
            <a:ext cx="28194000" cy="163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5284" r="9759" b="6360"/>
          <a:stretch/>
        </p:blipFill>
        <p:spPr bwMode="auto">
          <a:xfrm>
            <a:off x="6582296" y="477035"/>
            <a:ext cx="18122424" cy="119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43388" y="11397005"/>
            <a:ext cx="29854525" cy="5554304"/>
            <a:chOff x="288925" y="11067453"/>
            <a:chExt cx="29854525" cy="5554304"/>
          </a:xfrm>
        </p:grpSpPr>
        <p:grpSp>
          <p:nvGrpSpPr>
            <p:cNvPr id="2" name="Group 1"/>
            <p:cNvGrpSpPr/>
            <p:nvPr/>
          </p:nvGrpSpPr>
          <p:grpSpPr>
            <a:xfrm>
              <a:off x="288925" y="11075764"/>
              <a:ext cx="24234299" cy="5545993"/>
              <a:chOff x="288925" y="11075764"/>
              <a:chExt cx="24234299" cy="554599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88925" y="11103303"/>
                <a:ext cx="2698175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350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20406" y="11103302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350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927725" y="11103301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350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512982" y="11103303"/>
                <a:ext cx="2877711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350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878715" y="11075764"/>
                <a:ext cx="1529586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350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6213656" y="11143334"/>
                <a:ext cx="2877711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350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65977" y="11143334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35000"/>
              </a:p>
            </p:txBody>
          </p:sp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437251" y="12409760"/>
              <a:ext cx="3833424" cy="3502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5" y="12611521"/>
              <a:ext cx="4038600" cy="333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357041" y="11143334"/>
              <a:ext cx="2877711" cy="5478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350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996435" y="11067453"/>
              <a:ext cx="3147015" cy="5478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3500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397005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90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8925" y="11103303"/>
            <a:ext cx="269817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35000"/>
          </a:p>
        </p:txBody>
      </p:sp>
      <p:sp>
        <p:nvSpPr>
          <p:cNvPr id="7" name="Rectangle 6"/>
          <p:cNvSpPr/>
          <p:nvPr/>
        </p:nvSpPr>
        <p:spPr>
          <a:xfrm>
            <a:off x="2520406" y="11103302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35000"/>
          </a:p>
        </p:txBody>
      </p:sp>
      <p:sp>
        <p:nvSpPr>
          <p:cNvPr id="8" name="Rectangle 7"/>
          <p:cNvSpPr/>
          <p:nvPr/>
        </p:nvSpPr>
        <p:spPr>
          <a:xfrm>
            <a:off x="5927725" y="11103301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35000"/>
          </a:p>
        </p:txBody>
      </p:sp>
      <p:sp>
        <p:nvSpPr>
          <p:cNvPr id="10" name="Rectangle 9"/>
          <p:cNvSpPr/>
          <p:nvPr/>
        </p:nvSpPr>
        <p:spPr>
          <a:xfrm>
            <a:off x="11512982" y="11103303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5000"/>
          </a:p>
        </p:txBody>
      </p:sp>
      <p:sp>
        <p:nvSpPr>
          <p:cNvPr id="11" name="Rectangle 10"/>
          <p:cNvSpPr/>
          <p:nvPr/>
        </p:nvSpPr>
        <p:spPr>
          <a:xfrm>
            <a:off x="14878715" y="11075764"/>
            <a:ext cx="1529586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35000"/>
          </a:p>
        </p:txBody>
      </p:sp>
      <p:sp>
        <p:nvSpPr>
          <p:cNvPr id="12" name="Rectangle 11"/>
          <p:cNvSpPr/>
          <p:nvPr/>
        </p:nvSpPr>
        <p:spPr>
          <a:xfrm>
            <a:off x="16213656" y="111433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35000"/>
          </a:p>
        </p:txBody>
      </p:sp>
      <p:sp>
        <p:nvSpPr>
          <p:cNvPr id="13" name="Rectangle 12"/>
          <p:cNvSpPr/>
          <p:nvPr/>
        </p:nvSpPr>
        <p:spPr>
          <a:xfrm>
            <a:off x="21465977" y="11143334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­¬</a:t>
            </a:r>
            <a:endParaRPr lang="vi-VN" sz="35000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62" y="-1586706"/>
            <a:ext cx="24688800" cy="134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8437251" y="12409760"/>
            <a:ext cx="3833424" cy="35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8500725" y="12409761"/>
            <a:ext cx="4038600" cy="353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57041" y="111433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35000"/>
          </a:p>
        </p:txBody>
      </p:sp>
      <p:sp>
        <p:nvSpPr>
          <p:cNvPr id="17" name="Rectangle 16"/>
          <p:cNvSpPr/>
          <p:nvPr/>
        </p:nvSpPr>
        <p:spPr>
          <a:xfrm>
            <a:off x="26996435" y="11067453"/>
            <a:ext cx="314701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350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9355013" y="11397005"/>
            <a:ext cx="1997899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2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5284" r="9759" b="6360"/>
          <a:stretch/>
        </p:blipFill>
        <p:spPr bwMode="auto">
          <a:xfrm>
            <a:off x="6582296" y="477035"/>
            <a:ext cx="18122424" cy="119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2026" y="11922164"/>
            <a:ext cx="269817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35000"/>
          </a:p>
        </p:txBody>
      </p:sp>
      <p:sp>
        <p:nvSpPr>
          <p:cNvPr id="7" name="Rectangle 6"/>
          <p:cNvSpPr/>
          <p:nvPr/>
        </p:nvSpPr>
        <p:spPr>
          <a:xfrm>
            <a:off x="2573895" y="11882133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35000"/>
          </a:p>
        </p:txBody>
      </p:sp>
      <p:sp>
        <p:nvSpPr>
          <p:cNvPr id="8" name="Rectangle 7"/>
          <p:cNvSpPr/>
          <p:nvPr/>
        </p:nvSpPr>
        <p:spPr>
          <a:xfrm>
            <a:off x="5981214" y="11882132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35000"/>
          </a:p>
        </p:txBody>
      </p:sp>
      <p:sp>
        <p:nvSpPr>
          <p:cNvPr id="10" name="Rectangle 9"/>
          <p:cNvSpPr/>
          <p:nvPr/>
        </p:nvSpPr>
        <p:spPr>
          <a:xfrm>
            <a:off x="11566471" y="118821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5000"/>
          </a:p>
        </p:txBody>
      </p:sp>
      <p:sp>
        <p:nvSpPr>
          <p:cNvPr id="11" name="Rectangle 10"/>
          <p:cNvSpPr/>
          <p:nvPr/>
        </p:nvSpPr>
        <p:spPr>
          <a:xfrm>
            <a:off x="14932204" y="11854595"/>
            <a:ext cx="1529586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35000"/>
          </a:p>
        </p:txBody>
      </p:sp>
      <p:sp>
        <p:nvSpPr>
          <p:cNvPr id="12" name="Rectangle 11"/>
          <p:cNvSpPr/>
          <p:nvPr/>
        </p:nvSpPr>
        <p:spPr>
          <a:xfrm>
            <a:off x="16267145" y="11922165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35000"/>
          </a:p>
        </p:txBody>
      </p:sp>
      <p:sp>
        <p:nvSpPr>
          <p:cNvPr id="13" name="Rectangle 12"/>
          <p:cNvSpPr/>
          <p:nvPr/>
        </p:nvSpPr>
        <p:spPr>
          <a:xfrm>
            <a:off x="21519466" y="11922165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­¬</a:t>
            </a:r>
            <a:endParaRPr lang="vi-VN" sz="3500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8490740" y="13188591"/>
            <a:ext cx="3833424" cy="35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8554214" y="13390352"/>
            <a:ext cx="4038600" cy="333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10530" y="11922165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35000"/>
          </a:p>
        </p:txBody>
      </p:sp>
      <p:sp>
        <p:nvSpPr>
          <p:cNvPr id="17" name="Rectangle 16"/>
          <p:cNvSpPr/>
          <p:nvPr/>
        </p:nvSpPr>
        <p:spPr>
          <a:xfrm>
            <a:off x="26958925" y="11854595"/>
            <a:ext cx="314701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350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9408502" y="12175836"/>
            <a:ext cx="1997899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8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452E-6 -1.89386E-6 L -0.07607 -0.5032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6" y="-25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10" grpId="0" build="allAtOnce"/>
      <p:bldP spid="11" grpId="0" build="allAtOnce"/>
      <p:bldP spid="12" grpId="0" build="allAtOnce"/>
      <p:bldP spid="13" grpId="0"/>
      <p:bldP spid="13" grpId="1"/>
      <p:bldP spid="5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6" t="5641" r="19309" b="26655"/>
          <a:stretch/>
        </p:blipFill>
        <p:spPr bwMode="auto">
          <a:xfrm>
            <a:off x="0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5076" y="1994694"/>
            <a:ext cx="2337050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c¸i</a:t>
            </a:r>
            <a:r>
              <a:rPr lang="en-US" sz="200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80724" y="1308894"/>
            <a:ext cx="7803739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993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310</Words>
  <Application>Microsoft Office PowerPoint</Application>
  <PresentationFormat>Custom</PresentationFormat>
  <Paragraphs>166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.VnAvant</vt:lpstr>
      <vt:lpstr>.VnTifani HeavyH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</dc:creator>
  <cp:lastModifiedBy>Techsi.vn</cp:lastModifiedBy>
  <cp:revision>170</cp:revision>
  <dcterms:created xsi:type="dcterms:W3CDTF">2006-08-16T00:00:00Z</dcterms:created>
  <dcterms:modified xsi:type="dcterms:W3CDTF">2024-07-18T18:17:58Z</dcterms:modified>
</cp:coreProperties>
</file>