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63" r:id="rId4"/>
    <p:sldId id="264" r:id="rId5"/>
    <p:sldId id="265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5" r:id="rId14"/>
    <p:sldId id="277" r:id="rId15"/>
    <p:sldId id="274" r:id="rId16"/>
    <p:sldId id="276" r:id="rId17"/>
    <p:sldId id="278" r:id="rId18"/>
    <p:sldId id="279" r:id="rId19"/>
    <p:sldId id="280" r:id="rId20"/>
    <p:sldId id="281" r:id="rId21"/>
    <p:sldId id="283" r:id="rId22"/>
    <p:sldId id="287" r:id="rId23"/>
    <p:sldId id="290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5A710-CAED-48E0-B054-B97826F5CAC9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1136D-A481-42A3-9B8D-44CF87275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878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5A710-CAED-48E0-B054-B97826F5CAC9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1136D-A481-42A3-9B8D-44CF87275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706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5A710-CAED-48E0-B054-B97826F5CAC9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1136D-A481-42A3-9B8D-44CF87275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183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5A710-CAED-48E0-B054-B97826F5CAC9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1136D-A481-42A3-9B8D-44CF87275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91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5A710-CAED-48E0-B054-B97826F5CAC9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1136D-A481-42A3-9B8D-44CF87275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484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5A710-CAED-48E0-B054-B97826F5CAC9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1136D-A481-42A3-9B8D-44CF87275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728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5A710-CAED-48E0-B054-B97826F5CAC9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1136D-A481-42A3-9B8D-44CF87275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437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5A710-CAED-48E0-B054-B97826F5CAC9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1136D-A481-42A3-9B8D-44CF87275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115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5A710-CAED-48E0-B054-B97826F5CAC9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1136D-A481-42A3-9B8D-44CF87275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937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5A710-CAED-48E0-B054-B97826F5CAC9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1136D-A481-42A3-9B8D-44CF87275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067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5A710-CAED-48E0-B054-B97826F5CAC9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01136D-A481-42A3-9B8D-44CF87275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7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75A710-CAED-48E0-B054-B97826F5CAC9}" type="datetimeFigureOut">
              <a:rPr lang="en-US" smtClean="0"/>
              <a:t>7/18/2024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01136D-A481-42A3-9B8D-44CF87275A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470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audio" Target="../media/audio2.wav"/><Relationship Id="rId7" Type="http://schemas.openxmlformats.org/officeDocument/2006/relationships/image" Target="../media/image2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audio" Target="../media/audio2.wav"/><Relationship Id="rId7" Type="http://schemas.openxmlformats.org/officeDocument/2006/relationships/image" Target="../media/image2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audio" Target="../media/audio2.wav"/><Relationship Id="rId7" Type="http://schemas.openxmlformats.org/officeDocument/2006/relationships/image" Target="../media/image2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audio" Target="../media/audio2.wav"/><Relationship Id="rId7" Type="http://schemas.openxmlformats.org/officeDocument/2006/relationships/image" Target="../media/image2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audio" Target="../media/audio2.wav"/><Relationship Id="rId7" Type="http://schemas.openxmlformats.org/officeDocument/2006/relationships/image" Target="../media/image3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audio" Target="../media/audio2.wav"/><Relationship Id="rId7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audio" Target="../media/audio2.wav"/><Relationship Id="rId7" Type="http://schemas.openxmlformats.org/officeDocument/2006/relationships/image" Target="../media/image3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4.gif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audio" Target="../media/audio2.wav"/><Relationship Id="rId7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5.png"/><Relationship Id="rId10" Type="http://schemas.openxmlformats.org/officeDocument/2006/relationships/image" Target="../media/image12.png"/><Relationship Id="rId4" Type="http://schemas.openxmlformats.org/officeDocument/2006/relationships/image" Target="../media/image4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audio" Target="../media/audio2.wav"/><Relationship Id="rId7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5.png"/><Relationship Id="rId10" Type="http://schemas.openxmlformats.org/officeDocument/2006/relationships/image" Target="../media/image15.png"/><Relationship Id="rId4" Type="http://schemas.openxmlformats.org/officeDocument/2006/relationships/image" Target="../media/image4.png"/><Relationship Id="rId9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audio" Target="../media/audio2.wav"/><Relationship Id="rId7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5.png"/><Relationship Id="rId10" Type="http://schemas.openxmlformats.org/officeDocument/2006/relationships/image" Target="../media/image17.jpeg"/><Relationship Id="rId4" Type="http://schemas.openxmlformats.org/officeDocument/2006/relationships/image" Target="../media/image4.pn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38545" y="349657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ỦY BAN NHÂN DÂN QUẬN LONG </a:t>
            </a:r>
            <a:r>
              <a:rPr lang="vi-VN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BIÊN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TRƯỜNG MẦM NON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HOA MỘC LAN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859382" y="1183696"/>
            <a:ext cx="2573383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0" y="1893853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LĨNH VỰC PHÁT TRIỂN NHẬN THỨC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41963" y="2645524"/>
            <a:ext cx="940157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Hoạt động: Khám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gàng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nhỡ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1528" y="4965241"/>
            <a:ext cx="2151927" cy="1821965"/>
          </a:xfrm>
          <a:prstGeom prst="rect">
            <a:avLst/>
          </a:prstGeom>
        </p:spPr>
      </p:pic>
      <p:pic>
        <p:nvPicPr>
          <p:cNvPr id="1026" name="Picture 2" descr="Káº¿t quáº£ hÃ¬nh áº£nh cho baby clothes carto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40777"/>
            <a:ext cx="3241964" cy="1571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999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>
          <a:xfrm>
            <a:off x="152400" y="277091"/>
            <a:ext cx="11817927" cy="609600"/>
          </a:xfrm>
          <a:prstGeom prst="homePlat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 TIẾN TRÌNH HOẠT ĐỘNG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497782"/>
            <a:ext cx="12192000" cy="360218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29490" y="1281546"/>
            <a:ext cx="11097491" cy="11406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 algn="just">
              <a:lnSpc>
                <a:spcPct val="150000"/>
              </a:lnSpc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con đã trả lời thật là giỏi các câu hỏi của Cô đặt ra, bây giờ các con hãy cùng xem Cô </a:t>
            </a:r>
            <a:r>
              <a:rPr lang="vi-VN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cách gấp áo nh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 !</a:t>
            </a:r>
          </a:p>
        </p:txBody>
      </p:sp>
      <p:pic>
        <p:nvPicPr>
          <p:cNvPr id="12290" name="Picture 2" descr="Káº¿t quáº£ hÃ¬nh áº£nh cho fold clothes cartoo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06"/>
          <a:stretch/>
        </p:blipFill>
        <p:spPr bwMode="auto">
          <a:xfrm>
            <a:off x="8146473" y="3539528"/>
            <a:ext cx="3491056" cy="2653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4243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>
          <a:xfrm>
            <a:off x="152400" y="277091"/>
            <a:ext cx="11817927" cy="609600"/>
          </a:xfrm>
          <a:prstGeom prst="homePlat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 TIẾN TRÌNH HOẠT ĐỘNG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497782"/>
            <a:ext cx="12192000" cy="360218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748145" y="1034917"/>
            <a:ext cx="106264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 algn="just">
              <a:lnSpc>
                <a:spcPct val="150000"/>
              </a:lnSpc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vi-VN" sz="2400" dirty="0">
                <a:solidFill>
                  <a:srgbClr val="002060"/>
                </a:solidFill>
                <a:cs typeface="Arial" panose="020B0604020202020204" pitchFamily="34" charset="0"/>
              </a:rPr>
              <a:t>ác con cùng lấy áo gấp cùng cô nào. Trước tiên làm gì</a:t>
            </a:r>
            <a:r>
              <a:rPr 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228700" y="2472614"/>
            <a:ext cx="666205" cy="587829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4920735" y="2505094"/>
            <a:ext cx="3721494" cy="5878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Trải thẳng áo ra</a:t>
            </a:r>
          </a:p>
        </p:txBody>
      </p:sp>
      <p:pic>
        <p:nvPicPr>
          <p:cNvPr id="27" name="Picture 2" descr="Kết quả hình ảnh cho dấu v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755" y="2373253"/>
            <a:ext cx="683527" cy="6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/>
          <p:cNvSpPr/>
          <p:nvPr/>
        </p:nvSpPr>
        <p:spPr>
          <a:xfrm>
            <a:off x="1228700" y="4723712"/>
            <a:ext cx="666205" cy="587829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4920735" y="4723711"/>
            <a:ext cx="3721494" cy="5878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Gấp tay áo</a:t>
            </a:r>
          </a:p>
        </p:txBody>
      </p:sp>
      <p:pic>
        <p:nvPicPr>
          <p:cNvPr id="31" name="Picture 4" descr="Kết quả hình ảnh cho dấu x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277" y="4830115"/>
            <a:ext cx="383049" cy="437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6" descr="Káº¿t quáº£ hÃ¬nh áº£nh cho cartoon 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2661" y="3917106"/>
            <a:ext cx="2364320" cy="236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https://scontent.fdad3-2.fna.fbcdn.net/v/t1.15752-9/71333393_2445375492184298_2898898346917756928_n.jpg?_nc_cat=104&amp;_nc_oc=AQm1wUkxRqKonpTmbYuXYaEl9GToiM3JSGcH3IjWBgcpmZDUJjdTvi8pgSrcCANKMWghnw81X3ugPHZD-fm2UAqr&amp;_nc_ht=scontent.fdad3-2.fna&amp;oh=f3948d7818bddd548f8736c9cc8a7186&amp;oe=5DFA30DF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9" r="13530"/>
          <a:stretch/>
        </p:blipFill>
        <p:spPr bwMode="auto">
          <a:xfrm>
            <a:off x="2584067" y="2185059"/>
            <a:ext cx="1890951" cy="13648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392" name="Picture 8" descr="https://scontent.fdad3-2.fna.fbcdn.net/v/t1.15752-9/71399554_660950924638527_4349365985971535872_n.jpg?_nc_cat=104&amp;_nc_oc=AQm3tABKJ4iRACS0Co3GHhmnetPxrER8j4ypEYWgB9dJAENPVoZoqrpCTjrBV98sjr43zjN-P-LCAuelziYu4Aq7&amp;_nc_ht=scontent.fdad3-2.fna&amp;oh=0a5ecacd8dab770829064691f8f47ef0&amp;oe=5E0112CB"/>
          <p:cNvPicPr preferRelativeResize="0">
            <a:picLocks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48" r="24446" b="6278"/>
          <a:stretch/>
        </p:blipFill>
        <p:spPr bwMode="auto">
          <a:xfrm>
            <a:off x="2585018" y="4338825"/>
            <a:ext cx="1890000" cy="1364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859934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>
          <a:xfrm>
            <a:off x="152400" y="277091"/>
            <a:ext cx="11817927" cy="609600"/>
          </a:xfrm>
          <a:prstGeom prst="homePlat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 TIẾN TRÌNH HOẠT ĐỘNG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497782"/>
            <a:ext cx="12192000" cy="360218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748145" y="1034917"/>
            <a:ext cx="106264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 algn="just">
              <a:lnSpc>
                <a:spcPct val="150000"/>
              </a:lnSpc>
            </a:pPr>
            <a:r>
              <a:rPr lang="vi-VN" sz="2400" dirty="0">
                <a:solidFill>
                  <a:srgbClr val="002060"/>
                </a:solidFill>
                <a:cs typeface="Arial" panose="020B0604020202020204" pitchFamily="34" charset="0"/>
              </a:rPr>
              <a:t>T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iếp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đến, các con</a:t>
            </a:r>
            <a:r>
              <a:rPr lang="vi-VN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dirty="0">
                <a:solidFill>
                  <a:srgbClr val="002060"/>
                </a:solidFill>
                <a:cs typeface="Arial" panose="020B0604020202020204" pitchFamily="34" charset="0"/>
              </a:rPr>
              <a:t>làm gì</a:t>
            </a:r>
            <a:r>
              <a:rPr 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228700" y="2472614"/>
            <a:ext cx="666205" cy="587829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4920735" y="2505094"/>
            <a:ext cx="3721494" cy="5878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Gấp tay áo</a:t>
            </a:r>
          </a:p>
        </p:txBody>
      </p:sp>
      <p:pic>
        <p:nvPicPr>
          <p:cNvPr id="27" name="Picture 2" descr="Kết quả hình ảnh cho dấu v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755" y="2373253"/>
            <a:ext cx="683527" cy="6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/>
          <p:cNvSpPr/>
          <p:nvPr/>
        </p:nvSpPr>
        <p:spPr>
          <a:xfrm>
            <a:off x="1228700" y="4723712"/>
            <a:ext cx="666205" cy="587829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4920734" y="4723711"/>
            <a:ext cx="4100347" cy="5878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Trải thẳng áo ra</a:t>
            </a:r>
          </a:p>
        </p:txBody>
      </p:sp>
      <p:pic>
        <p:nvPicPr>
          <p:cNvPr id="31" name="Picture 4" descr="Kết quả hình ảnh cho dấu x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277" y="4830115"/>
            <a:ext cx="383049" cy="437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6" descr="Káº¿t quáº£ hÃ¬nh áº£nh cho cartoon 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2661" y="3917106"/>
            <a:ext cx="2364320" cy="236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https://scontent.fdad3-2.fna.fbcdn.net/v/t1.15752-9/71399554_660950924638527_4349365985971535872_n.jpg?_nc_cat=104&amp;_nc_oc=AQm3tABKJ4iRACS0Co3GHhmnetPxrER8j4ypEYWgB9dJAENPVoZoqrpCTjrBV98sjr43zjN-P-LCAuelziYu4Aq7&amp;_nc_ht=scontent.fdad3-2.fna&amp;oh=0a5ecacd8dab770829064691f8f47ef0&amp;oe=5E0112CB"/>
          <p:cNvPicPr preferRelativeResize="0">
            <a:picLocks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48" r="24446" b="6278"/>
          <a:stretch/>
        </p:blipFill>
        <p:spPr bwMode="auto">
          <a:xfrm>
            <a:off x="2612727" y="2084328"/>
            <a:ext cx="1890000" cy="1364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" name="Picture 4" descr="https://scontent.fdad3-2.fna.fbcdn.net/v/t1.15752-9/71333393_2445375492184298_2898898346917756928_n.jpg?_nc_cat=104&amp;_nc_oc=AQm1wUkxRqKonpTmbYuXYaEl9GToiM3JSGcH3IjWBgcpmZDUJjdTvi8pgSrcCANKMWghnw81X3ugPHZD-fm2UAqr&amp;_nc_ht=scontent.fdad3-2.fna&amp;oh=f3948d7818bddd548f8736c9cc8a7186&amp;oe=5DFA30DF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9" r="13530"/>
          <a:stretch/>
        </p:blipFill>
        <p:spPr bwMode="auto">
          <a:xfrm>
            <a:off x="2612727" y="4338365"/>
            <a:ext cx="1890951" cy="13648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787613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>
          <a:xfrm>
            <a:off x="152400" y="277091"/>
            <a:ext cx="11817927" cy="609600"/>
          </a:xfrm>
          <a:prstGeom prst="homePlat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 TIẾN TRÌNH HOẠT ĐỘNG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497782"/>
            <a:ext cx="12192000" cy="360218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748145" y="1034917"/>
            <a:ext cx="10626437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 algn="just">
              <a:lnSpc>
                <a:spcPct val="150000"/>
              </a:lnSpc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 áo ba lỗ, các Con có gấp tay áo không ?</a:t>
            </a:r>
            <a:endParaRPr lang="vi-VN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242554" y="3834438"/>
            <a:ext cx="666205" cy="587829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2537752" y="3866918"/>
            <a:ext cx="3721494" cy="5878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 gấp tay áo</a:t>
            </a:r>
          </a:p>
        </p:txBody>
      </p:sp>
      <p:pic>
        <p:nvPicPr>
          <p:cNvPr id="27" name="Picture 2" descr="Kết quả hình ảnh cho dấu v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609" y="3735077"/>
            <a:ext cx="683527" cy="6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/>
          <p:cNvSpPr/>
          <p:nvPr/>
        </p:nvSpPr>
        <p:spPr>
          <a:xfrm>
            <a:off x="1242554" y="2341897"/>
            <a:ext cx="666205" cy="587829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2537752" y="2341896"/>
            <a:ext cx="3721494" cy="5878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 gấp tay áo</a:t>
            </a:r>
          </a:p>
        </p:txBody>
      </p:sp>
      <p:pic>
        <p:nvPicPr>
          <p:cNvPr id="31" name="Picture 4" descr="Kết quả hình ảnh cho dấu x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131" y="2448300"/>
            <a:ext cx="383049" cy="437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6" descr="Káº¿t quáº£ hÃ¬nh áº£nh cho cartoon 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2661" y="3917106"/>
            <a:ext cx="2364320" cy="236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6669" y="1254079"/>
            <a:ext cx="1531983" cy="205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815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>
          <a:xfrm>
            <a:off x="152400" y="277091"/>
            <a:ext cx="11817927" cy="609600"/>
          </a:xfrm>
          <a:prstGeom prst="homePlat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 TIẾN TRÌNH HOẠT ĐỘNG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497782"/>
            <a:ext cx="12192000" cy="360218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748145" y="1034917"/>
            <a:ext cx="106264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 algn="just">
              <a:lnSpc>
                <a:spcPct val="150000"/>
              </a:lnSpc>
            </a:pPr>
            <a:r>
              <a:rPr lang="vi-VN" sz="2400" dirty="0">
                <a:solidFill>
                  <a:srgbClr val="002060"/>
                </a:solidFill>
                <a:cs typeface="Arial" panose="020B0604020202020204" pitchFamily="34" charset="0"/>
              </a:rPr>
              <a:t>T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iếp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đến, các con</a:t>
            </a:r>
            <a:r>
              <a:rPr lang="vi-VN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dirty="0">
                <a:solidFill>
                  <a:srgbClr val="002060"/>
                </a:solidFill>
                <a:cs typeface="Arial" panose="020B0604020202020204" pitchFamily="34" charset="0"/>
              </a:rPr>
              <a:t>làm gì</a:t>
            </a:r>
            <a:r>
              <a:rPr 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tiếp theo</a:t>
            </a:r>
            <a:r>
              <a:rPr 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228700" y="2472614"/>
            <a:ext cx="666205" cy="587829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4920734" y="2505094"/>
            <a:ext cx="5137665" cy="5878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Gấp áo đến hết phần thừa của áo</a:t>
            </a:r>
          </a:p>
        </p:txBody>
      </p:sp>
      <p:pic>
        <p:nvPicPr>
          <p:cNvPr id="27" name="Picture 2" descr="Kết quả hình ảnh cho dấu v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755" y="2373253"/>
            <a:ext cx="683527" cy="6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/>
          <p:cNvSpPr/>
          <p:nvPr/>
        </p:nvSpPr>
        <p:spPr>
          <a:xfrm>
            <a:off x="1228700" y="4723712"/>
            <a:ext cx="666205" cy="587829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4920734" y="4723711"/>
            <a:ext cx="4100347" cy="5878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Gấp tay áo</a:t>
            </a:r>
          </a:p>
        </p:txBody>
      </p:sp>
      <p:pic>
        <p:nvPicPr>
          <p:cNvPr id="31" name="Picture 4" descr="Kết quả hình ảnh cho dấu x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277" y="4830115"/>
            <a:ext cx="383049" cy="437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6" descr="Káº¿t quáº£ hÃ¬nh áº£nh cho cartoon 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2661" y="3917106"/>
            <a:ext cx="2364320" cy="236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https://scontent.fdad3-2.fna.fbcdn.net/v/t1.15752-9/71399554_660950924638527_4349365985971535872_n.jpg?_nc_cat=104&amp;_nc_oc=AQm3tABKJ4iRACS0Co3GHhmnetPxrER8j4ypEYWgB9dJAENPVoZoqrpCTjrBV98sjr43zjN-P-LCAuelziYu4Aq7&amp;_nc_ht=scontent.fdad3-2.fna&amp;oh=0a5ecacd8dab770829064691f8f47ef0&amp;oe=5E0112CB"/>
          <p:cNvPicPr preferRelativeResize="0">
            <a:picLocks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48" r="24446" b="6278"/>
          <a:stretch/>
        </p:blipFill>
        <p:spPr bwMode="auto">
          <a:xfrm>
            <a:off x="2462819" y="4291550"/>
            <a:ext cx="1890000" cy="1364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1508" name="Picture 4" descr="https://scontent.fdad3-1.fna.fbcdn.net/v/t1.15752-9/71874467_771983409924186_3961204906391502848_n.jpg?_nc_cat=102&amp;_nc_oc=AQnlPya1avd98i6QqLcunYpDH6B2wViXiZiWTYTUklXHLxA_s-GPJL1hfsx3Bo_fFnw4xpEAw5LBT1QOiZQsNoHT&amp;_nc_ht=scontent.fdad3-1.fna&amp;oh=a6825e5be4b8a422c4af7ced88722188&amp;oe=5DFE29ED"/>
          <p:cNvPicPr preferRelativeResize="0">
            <a:picLocks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3" r="10397" b="14899"/>
          <a:stretch/>
        </p:blipFill>
        <p:spPr bwMode="auto">
          <a:xfrm>
            <a:off x="2502008" y="2116977"/>
            <a:ext cx="1890000" cy="1364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054973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>
          <a:xfrm>
            <a:off x="152400" y="277091"/>
            <a:ext cx="11817927" cy="609600"/>
          </a:xfrm>
          <a:prstGeom prst="homePlat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 TIẾN TRÌNH HOẠT ĐỘNG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497782"/>
            <a:ext cx="12192000" cy="360218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748145" y="1034917"/>
            <a:ext cx="106264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 algn="just">
              <a:lnSpc>
                <a:spcPct val="150000"/>
              </a:lnSpc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Cuối cùng, các con</a:t>
            </a:r>
            <a:r>
              <a:rPr lang="vi-VN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400" dirty="0">
                <a:solidFill>
                  <a:srgbClr val="002060"/>
                </a:solidFill>
                <a:cs typeface="Arial" panose="020B0604020202020204" pitchFamily="34" charset="0"/>
              </a:rPr>
              <a:t>làm gì</a:t>
            </a:r>
            <a:r>
              <a:rPr 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228700" y="4546791"/>
            <a:ext cx="666205" cy="587829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4920735" y="4579271"/>
            <a:ext cx="3721494" cy="5878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Quay dọc, gấp đôi lại</a:t>
            </a:r>
          </a:p>
        </p:txBody>
      </p:sp>
      <p:pic>
        <p:nvPicPr>
          <p:cNvPr id="27" name="Picture 2" descr="Kết quả hình ảnh cho dấu v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755" y="4447430"/>
            <a:ext cx="683527" cy="6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/>
          <p:cNvSpPr/>
          <p:nvPr/>
        </p:nvSpPr>
        <p:spPr>
          <a:xfrm>
            <a:off x="1228700" y="2217373"/>
            <a:ext cx="666205" cy="587829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4920734" y="2217372"/>
            <a:ext cx="4100347" cy="5878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Gấp hết phần thừa của áo</a:t>
            </a:r>
          </a:p>
        </p:txBody>
      </p:sp>
      <p:pic>
        <p:nvPicPr>
          <p:cNvPr id="31" name="Picture 4" descr="Kết quả hình ảnh cho dấu x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277" y="2323776"/>
            <a:ext cx="383049" cy="437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6" descr="Káº¿t quáº£ hÃ¬nh áº£nh cho cartoon 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2661" y="3917106"/>
            <a:ext cx="2364320" cy="236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https://scontent.fdad3-2.fna.fbcdn.net/v/t1.15752-9/71149934_2474990125913311_5670937911260872704_n.jpg?_nc_cat=104&amp;_nc_oc=AQkhO9DprsGZiu-LVEM7PvA619Dofp4WaPfKLAFQlonP6rGWH4KYfl1r619t2dbtW7iHJs6ExC6bFIseqDyE07RB&amp;_nc_ht=scontent.fdad3-2.fna&amp;oh=466edef12c95f401d6e973af9eae7dfe&amp;oe=5DFEA131"/>
          <p:cNvPicPr preferRelativeResize="0">
            <a:picLocks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28" r="7305" b="16725"/>
          <a:stretch/>
        </p:blipFill>
        <p:spPr bwMode="auto">
          <a:xfrm>
            <a:off x="2547597" y="4190985"/>
            <a:ext cx="1890000" cy="1364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" name="Picture 4" descr="https://scontent.fdad3-1.fna.fbcdn.net/v/t1.15752-9/71874467_771983409924186_3961204906391502848_n.jpg?_nc_cat=102&amp;_nc_oc=AQnlPya1avd98i6QqLcunYpDH6B2wViXiZiWTYTUklXHLxA_s-GPJL1hfsx3Bo_fFnw4xpEAw5LBT1QOiZQsNoHT&amp;_nc_ht=scontent.fdad3-1.fna&amp;oh=a6825e5be4b8a422c4af7ced88722188&amp;oe=5DFE29ED"/>
          <p:cNvPicPr preferRelativeResize="0">
            <a:picLocks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3" r="10397" b="14899"/>
          <a:stretch/>
        </p:blipFill>
        <p:spPr bwMode="auto">
          <a:xfrm>
            <a:off x="2547597" y="1897603"/>
            <a:ext cx="1890000" cy="1364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120309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>
          <a:xfrm>
            <a:off x="152400" y="277091"/>
            <a:ext cx="11817927" cy="609600"/>
          </a:xfrm>
          <a:prstGeom prst="homePlat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 TIẾN TRÌNH HOẠT ĐỘNG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497782"/>
            <a:ext cx="12192000" cy="360218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29490" y="1281546"/>
            <a:ext cx="11097491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>
              <a:lnSpc>
                <a:spcPct val="150000"/>
              </a:lnSpc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con xem đây là quần gì nhé ?</a:t>
            </a:r>
          </a:p>
        </p:txBody>
      </p:sp>
      <p:pic>
        <p:nvPicPr>
          <p:cNvPr id="17410" name="Picture 2" descr="Káº¿t quáº£ hÃ¬nh áº£nh cho trousers childre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15" t="9384" r="21448" b="7775"/>
          <a:stretch/>
        </p:blipFill>
        <p:spPr bwMode="auto">
          <a:xfrm>
            <a:off x="1569523" y="2069957"/>
            <a:ext cx="2683163" cy="3910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HÃ¬nh áº£nh cÃ³ liÃªn qu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030" y="2069957"/>
            <a:ext cx="2800741" cy="2800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Káº¿t quáº£ hÃ¬nh áº£nh cho short skirt childr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5741" y="2133002"/>
            <a:ext cx="2748715" cy="2748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20447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>
          <a:xfrm>
            <a:off x="152400" y="277091"/>
            <a:ext cx="11817927" cy="609600"/>
          </a:xfrm>
          <a:prstGeom prst="homePlat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 TIẾN TRÌNH HOẠT ĐỘNG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497782"/>
            <a:ext cx="12192000" cy="360218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29490" y="1281546"/>
            <a:ext cx="11097491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>
              <a:lnSpc>
                <a:spcPct val="150000"/>
              </a:lnSpc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con xem đây là quần gì nhé ?</a:t>
            </a:r>
          </a:p>
        </p:txBody>
      </p:sp>
      <p:pic>
        <p:nvPicPr>
          <p:cNvPr id="17412" name="Picture 4" descr="HÃ¬nh áº£nh cÃ³ liÃ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6116" y="2254251"/>
            <a:ext cx="3468398" cy="3468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H="1">
            <a:off x="6940633" y="2329420"/>
            <a:ext cx="1358734" cy="305109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8441166" y="1955347"/>
            <a:ext cx="2088861" cy="748146"/>
          </a:xfrm>
          <a:prstGeom prst="round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Lưng quần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748594" y="4987997"/>
            <a:ext cx="2088861" cy="748146"/>
          </a:xfrm>
          <a:prstGeom prst="roundRect">
            <a:avLst/>
          </a:prstGeom>
          <a:solidFill>
            <a:srgbClr val="00B0F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Ống quần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3048000" y="4565032"/>
            <a:ext cx="1384278" cy="660111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43332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>
          <a:xfrm>
            <a:off x="152400" y="277091"/>
            <a:ext cx="11817927" cy="609600"/>
          </a:xfrm>
          <a:prstGeom prst="homePlat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 TIẾN TRÌNH HOẠT ĐỘNG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497782"/>
            <a:ext cx="12192000" cy="360218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29490" y="1281546"/>
            <a:ext cx="1109749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 algn="just">
              <a:lnSpc>
                <a:spcPct val="150000"/>
              </a:lnSpc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con đã trả lời thật là giỏi các câu hỏi của Cô đặt ra, bây giờ các con hãy cùng xem Cô </a:t>
            </a:r>
            <a:r>
              <a:rPr lang="vi-VN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cách gấp 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quần</a:t>
            </a:r>
            <a:r>
              <a:rPr lang="vi-VN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nh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 !</a:t>
            </a:r>
          </a:p>
        </p:txBody>
      </p:sp>
      <p:pic>
        <p:nvPicPr>
          <p:cNvPr id="12290" name="Picture 2" descr="Káº¿t quáº£ hÃ¬nh áº£nh cho fold clothes cartoo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06"/>
          <a:stretch/>
        </p:blipFill>
        <p:spPr bwMode="auto">
          <a:xfrm>
            <a:off x="8146473" y="3539528"/>
            <a:ext cx="3491056" cy="2653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75991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>
          <a:xfrm>
            <a:off x="152400" y="277091"/>
            <a:ext cx="11817927" cy="609600"/>
          </a:xfrm>
          <a:prstGeom prst="homePlat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 TIẾN TRÌNH HOẠT ĐỘNG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497782"/>
            <a:ext cx="12192000" cy="360218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748145" y="1034917"/>
            <a:ext cx="106264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 algn="just">
              <a:lnSpc>
                <a:spcPct val="150000"/>
              </a:lnSpc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vi-VN" sz="2400" dirty="0">
                <a:solidFill>
                  <a:srgbClr val="002060"/>
                </a:solidFill>
                <a:cs typeface="Arial" panose="020B0604020202020204" pitchFamily="34" charset="0"/>
              </a:rPr>
              <a:t>ác con cùng lấy 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quần</a:t>
            </a:r>
            <a:r>
              <a:rPr lang="vi-VN" sz="2400" dirty="0">
                <a:solidFill>
                  <a:srgbClr val="002060"/>
                </a:solidFill>
                <a:cs typeface="Arial" panose="020B0604020202020204" pitchFamily="34" charset="0"/>
              </a:rPr>
              <a:t> gấp cùng cô nào. Trước tiên làm gì</a:t>
            </a:r>
            <a:r>
              <a:rPr 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228700" y="2472614"/>
            <a:ext cx="666205" cy="587829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4920735" y="2505094"/>
            <a:ext cx="3721494" cy="5878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Trải thẳng quần ra</a:t>
            </a:r>
          </a:p>
        </p:txBody>
      </p:sp>
      <p:pic>
        <p:nvPicPr>
          <p:cNvPr id="27" name="Picture 2" descr="Kết quả hình ảnh cho dấu v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755" y="2373253"/>
            <a:ext cx="683527" cy="6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/>
          <p:cNvSpPr/>
          <p:nvPr/>
        </p:nvSpPr>
        <p:spPr>
          <a:xfrm>
            <a:off x="1228700" y="4723712"/>
            <a:ext cx="666205" cy="587829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4920735" y="4723711"/>
            <a:ext cx="3721494" cy="5878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Gấp quần lại</a:t>
            </a:r>
          </a:p>
        </p:txBody>
      </p:sp>
      <p:pic>
        <p:nvPicPr>
          <p:cNvPr id="31" name="Picture 4" descr="Kết quả hình ảnh cho dấu x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277" y="4830115"/>
            <a:ext cx="383049" cy="437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6" descr="Káº¿t quáº£ hÃ¬nh áº£nh cho cartoon 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2661" y="3917106"/>
            <a:ext cx="2364320" cy="236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https://scontent.fdad3-3.fna.fbcdn.net/v/t1.15752-9/70759703_394937514502163_4785533779034767360_n.jpg?_nc_cat=111&amp;_nc_oc=AQlW6YYbOjRCbfLWLYnBkCFaADsQDb3iWhld6d6vOwKdSDSWe_1VUn5isSwEfD0LWWlZgrC3RGutSYema0Zpx7cb&amp;_nc_ht=scontent.fdad3-3.fna&amp;oh=ed01a5a715135720b0d04864cb8d17e2&amp;oe=5E2FC99E"/>
          <p:cNvPicPr preferRelativeResize="0">
            <a:picLocks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64" r="10976" b="6731"/>
          <a:stretch/>
        </p:blipFill>
        <p:spPr bwMode="auto">
          <a:xfrm>
            <a:off x="2524021" y="2240911"/>
            <a:ext cx="1890000" cy="1364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2532" name="Picture 4" descr="https://scontent.fdad3-1.fna.fbcdn.net/v/t1.15752-9/71518607_527088138063810_5983091023323070464_n.jpg?_nc_cat=106&amp;_nc_oc=AQn6UU0mQUO5ktfoSixMOaQ5OiM-KwMLpRCgxS5BggiOIzxqP3-TndVBXXtgZ2Gfl4TQzgP1SVKIvG1g1cvTGpNe&amp;_nc_ht=scontent.fdad3-1.fna&amp;oh=40a4e4b02454bd70a315cf7d80861143&amp;oe=5DF59360"/>
          <p:cNvPicPr preferRelativeResize="0">
            <a:picLocks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4"/>
          <a:stretch/>
        </p:blipFill>
        <p:spPr bwMode="auto">
          <a:xfrm>
            <a:off x="2524021" y="4403907"/>
            <a:ext cx="1890000" cy="1364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321187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>
          <a:xfrm>
            <a:off x="152400" y="277091"/>
            <a:ext cx="11817927" cy="609600"/>
          </a:xfrm>
          <a:prstGeom prst="homePlat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 TIẾN TRÌNH HOẠT ĐỘNG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497782"/>
            <a:ext cx="12192000" cy="360218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29490" y="1281546"/>
            <a:ext cx="11097491" cy="725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>
              <a:lnSpc>
                <a:spcPct val="200000"/>
              </a:lnSpc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đoạn phim vừa rồi, hai bạn đang làm gì nào ?</a:t>
            </a:r>
          </a:p>
        </p:txBody>
      </p:sp>
      <p:sp>
        <p:nvSpPr>
          <p:cNvPr id="7" name="Rectangle 6"/>
          <p:cNvSpPr/>
          <p:nvPr/>
        </p:nvSpPr>
        <p:spPr>
          <a:xfrm>
            <a:off x="1353392" y="2812648"/>
            <a:ext cx="666205" cy="587829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353392" y="4614475"/>
            <a:ext cx="666205" cy="587829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204640" y="2783341"/>
            <a:ext cx="3544385" cy="5878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Gấp áo quần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204642" y="4645848"/>
            <a:ext cx="2948636" cy="5878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Mặc áo</a:t>
            </a:r>
          </a:p>
        </p:txBody>
      </p:sp>
      <p:pic>
        <p:nvPicPr>
          <p:cNvPr id="12" name="Picture 2" descr="Kết quả hình ảnh cho dấu v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447" y="2713287"/>
            <a:ext cx="683527" cy="6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Kết quả hình ảnh cho dấu x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969" y="4720878"/>
            <a:ext cx="383049" cy="437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Káº¿t quáº£ hÃ¬nh áº£nh cho bÃ© tá»± máº·c Ã¡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702" y="4305559"/>
            <a:ext cx="1437698" cy="12056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24" name="Picture 4" descr="Káº¿t quáº£ hÃ¬nh áº£nh cho bÃ© gáº¥p Ã¡o quáº§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6000" y="2567912"/>
            <a:ext cx="1436400" cy="10773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26" name="Picture 6" descr="Káº¿t quáº£ hÃ¬nh áº£nh cho cartoon 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2661" y="3917106"/>
            <a:ext cx="2364320" cy="236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5036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>
          <a:xfrm>
            <a:off x="152400" y="277091"/>
            <a:ext cx="11817927" cy="609600"/>
          </a:xfrm>
          <a:prstGeom prst="homePlat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 TIẾN TRÌNH HOẠT ĐỘNG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497782"/>
            <a:ext cx="12192000" cy="360218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748145" y="1034917"/>
            <a:ext cx="106264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 algn="just">
              <a:lnSpc>
                <a:spcPct val="150000"/>
              </a:lnSpc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Tiếp đến</a:t>
            </a:r>
            <a:r>
              <a:rPr lang="vi-VN" sz="2400" dirty="0">
                <a:solidFill>
                  <a:srgbClr val="002060"/>
                </a:solidFill>
                <a:cs typeface="Arial" panose="020B0604020202020204" pitchFamily="34" charset="0"/>
              </a:rPr>
              <a:t> làm gì</a:t>
            </a:r>
            <a:r>
              <a:rPr 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4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159427" y="4495378"/>
            <a:ext cx="666205" cy="587829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4851462" y="4527858"/>
            <a:ext cx="3721494" cy="5878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Gấp quần lại</a:t>
            </a:r>
          </a:p>
        </p:txBody>
      </p:sp>
      <p:pic>
        <p:nvPicPr>
          <p:cNvPr id="27" name="Picture 2" descr="Kết quả hình ảnh cho dấu v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482" y="4396017"/>
            <a:ext cx="683527" cy="6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/>
          <p:cNvSpPr/>
          <p:nvPr/>
        </p:nvSpPr>
        <p:spPr>
          <a:xfrm>
            <a:off x="1159427" y="2433458"/>
            <a:ext cx="666205" cy="587829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4851462" y="2433457"/>
            <a:ext cx="3721494" cy="5878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Trải thẳng quần ra</a:t>
            </a:r>
          </a:p>
        </p:txBody>
      </p:sp>
      <p:pic>
        <p:nvPicPr>
          <p:cNvPr id="31" name="Picture 4" descr="Kết quả hình ảnh cho dấu x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004" y="2539861"/>
            <a:ext cx="383049" cy="437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6" descr="Káº¿t quáº£ hÃ¬nh áº£nh cho cartoon 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2661" y="3917106"/>
            <a:ext cx="2364320" cy="236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https://scontent.fdad3-3.fna.fbcdn.net/v/t1.15752-9/70759703_394937514502163_4785533779034767360_n.jpg?_nc_cat=111&amp;_nc_oc=AQlW6YYbOjRCbfLWLYnBkCFaADsQDb3iWhld6d6vOwKdSDSWe_1VUn5isSwEfD0LWWlZgrC3RGutSYema0Zpx7cb&amp;_nc_ht=scontent.fdad3-3.fna&amp;oh=ed01a5a715135720b0d04864cb8d17e2&amp;oe=5E2FC99E"/>
          <p:cNvPicPr preferRelativeResize="0">
            <a:picLocks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64" r="10976" b="6731"/>
          <a:stretch/>
        </p:blipFill>
        <p:spPr bwMode="auto">
          <a:xfrm>
            <a:off x="2606707" y="2001296"/>
            <a:ext cx="1890000" cy="1364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2532" name="Picture 4" descr="https://scontent.fdad3-1.fna.fbcdn.net/v/t1.15752-9/71518607_527088138063810_5983091023323070464_n.jpg?_nc_cat=106&amp;_nc_oc=AQn6UU0mQUO5ktfoSixMOaQ5OiM-KwMLpRCgxS5BggiOIzxqP3-TndVBXXtgZ2Gfl4TQzgP1SVKIvG1g1cvTGpNe&amp;_nc_ht=scontent.fdad3-1.fna&amp;oh=40a4e4b02454bd70a315cf7d80861143&amp;oe=5DF59360"/>
          <p:cNvPicPr preferRelativeResize="0">
            <a:picLocks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4"/>
          <a:stretch/>
        </p:blipFill>
        <p:spPr bwMode="auto">
          <a:xfrm>
            <a:off x="2606707" y="4139741"/>
            <a:ext cx="1890000" cy="1364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94646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>
          <a:xfrm>
            <a:off x="152400" y="277091"/>
            <a:ext cx="11817927" cy="609600"/>
          </a:xfrm>
          <a:prstGeom prst="homePlat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 TIẾN TRÌNH HOẠT ĐỘNG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497782"/>
            <a:ext cx="12192000" cy="360218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29490" y="1281546"/>
            <a:ext cx="11097491" cy="11406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>
              <a:lnSpc>
                <a:spcPct val="150000"/>
              </a:lnSpc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con </a:t>
            </a:r>
            <a:r>
              <a:rPr lang="vi-VN" sz="2400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vừa gấp xong quần đùi, quần dài và váy cũng gấp tương tự dài như vậy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Các con hãy chú ý xem Cô hướng dẫn nhé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9" name="Picture 2" descr="Káº¿t quáº£ hÃ¬nh áº£nh cho fold clothes cartoo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06"/>
          <a:stretch/>
        </p:blipFill>
        <p:spPr bwMode="auto">
          <a:xfrm>
            <a:off x="8146473" y="3539528"/>
            <a:ext cx="3491056" cy="2653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84054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>
          <a:xfrm>
            <a:off x="152400" y="277091"/>
            <a:ext cx="11817927" cy="609600"/>
          </a:xfrm>
          <a:prstGeom prst="homePlat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 TIẾN TRÌNH HOẠT ĐỘNG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497782"/>
            <a:ext cx="12192000" cy="360218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29490" y="1281546"/>
            <a:ext cx="1109749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 algn="just">
              <a:lnSpc>
                <a:spcPct val="150000"/>
              </a:lnSpc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 con đã xem Cô hướng dẫn các gấp các loại áo quần và rất giỏi khi đã trả lời đúng các câu hỏi của Cô. Bây giờ 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c</a:t>
            </a:r>
            <a:r>
              <a:rPr lang="vi-VN" sz="2400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ác con hãy lấy áo quần của mình mang theo hôm nay ra gấp 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vi-VN" sz="2400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hi đua xem ai gấp đúng và đẹp được tặng một túi để áo quần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026" name="Picture 1" descr="C:\Users\Windows\Desktop\tú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231"/>
          <a:stretch>
            <a:fillRect/>
          </a:stretch>
        </p:blipFill>
        <p:spPr bwMode="auto">
          <a:xfrm>
            <a:off x="9005456" y="4015928"/>
            <a:ext cx="2521526" cy="1857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48863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>
          <a:xfrm>
            <a:off x="152400" y="277091"/>
            <a:ext cx="11817927" cy="609600"/>
          </a:xfrm>
          <a:prstGeom prst="homePlat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 TIẾN TRÌNH HOẠT ĐỘNG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497782"/>
            <a:ext cx="12192000" cy="360218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29490" y="1281546"/>
            <a:ext cx="1109749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>
              <a:lnSpc>
                <a:spcPct val="200000"/>
              </a:lnSpc>
            </a:pP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Hoạt động kết thúc</a:t>
            </a:r>
          </a:p>
          <a:p>
            <a:pPr indent="539750">
              <a:lnSpc>
                <a:spcPct val="200000"/>
              </a:lnSpc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 cùng trẻ hát bài “Giờ nào việc nấy”</a:t>
            </a:r>
          </a:p>
        </p:txBody>
      </p:sp>
      <p:pic>
        <p:nvPicPr>
          <p:cNvPr id="2" name="gionaoviecna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482945" y="2241606"/>
            <a:ext cx="609600" cy="609600"/>
          </a:xfrm>
          <a:prstGeom prst="rect">
            <a:avLst/>
          </a:prstGeom>
        </p:spPr>
      </p:pic>
      <p:pic>
        <p:nvPicPr>
          <p:cNvPr id="2052" name="Picture 4" descr="RÃ©sultat de recherche d'images pour &quot;music cartoon gif&quot;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4847" y="3648071"/>
            <a:ext cx="3682134" cy="2268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1291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601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>
          <a:xfrm>
            <a:off x="152400" y="277091"/>
            <a:ext cx="11817927" cy="609600"/>
          </a:xfrm>
          <a:prstGeom prst="homePlat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 TIẾN TRÌNH HOẠT ĐỘNG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497782"/>
            <a:ext cx="12192000" cy="360218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748145" y="1034917"/>
            <a:ext cx="10626437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 algn="just">
              <a:lnSpc>
                <a:spcPct val="150000"/>
              </a:lnSpc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 sao hai bạn lại gấp quần áo ?</a:t>
            </a:r>
            <a:endParaRPr lang="vi-VN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228700" y="5411444"/>
            <a:ext cx="666205" cy="587829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228700" y="2176854"/>
            <a:ext cx="666205" cy="587829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5294810" y="5443924"/>
            <a:ext cx="3308863" cy="5878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 quần áo gọn gàng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294811" y="2270014"/>
            <a:ext cx="2879372" cy="5878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 quần áo thẳng</a:t>
            </a:r>
          </a:p>
        </p:txBody>
      </p:sp>
      <p:pic>
        <p:nvPicPr>
          <p:cNvPr id="27" name="Picture 2" descr="Kết quả hình ảnh cho dấu v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755" y="5312083"/>
            <a:ext cx="683527" cy="6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Kết quả hình ảnh cho dấu x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277" y="2283257"/>
            <a:ext cx="383049" cy="437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/>
          <p:cNvSpPr/>
          <p:nvPr/>
        </p:nvSpPr>
        <p:spPr>
          <a:xfrm>
            <a:off x="1228700" y="3832360"/>
            <a:ext cx="666205" cy="587829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5294810" y="3832359"/>
            <a:ext cx="3721494" cy="5878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 quần áo sạch sẽ</a:t>
            </a:r>
          </a:p>
        </p:txBody>
      </p:sp>
      <p:pic>
        <p:nvPicPr>
          <p:cNvPr id="31" name="Picture 4" descr="Kết quả hình ảnh cho dấu x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277" y="3938763"/>
            <a:ext cx="383049" cy="437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6" descr="Káº¿t quáº£ hÃ¬nh áº£nh cho cartoon 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2661" y="3917106"/>
            <a:ext cx="2364320" cy="236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t="12653" b="12653"/>
          <a:stretch/>
        </p:blipFill>
        <p:spPr>
          <a:xfrm>
            <a:off x="2979848" y="5115658"/>
            <a:ext cx="1356979" cy="1149109"/>
          </a:xfrm>
          <a:prstGeom prst="rect">
            <a:avLst/>
          </a:prstGeom>
        </p:spPr>
      </p:pic>
      <p:grpSp>
        <p:nvGrpSpPr>
          <p:cNvPr id="37" name="Group 36"/>
          <p:cNvGrpSpPr/>
          <p:nvPr/>
        </p:nvGrpSpPr>
        <p:grpSpPr>
          <a:xfrm>
            <a:off x="2788917" y="1809414"/>
            <a:ext cx="1852355" cy="1385455"/>
            <a:chOff x="2788917" y="1809414"/>
            <a:chExt cx="1852355" cy="1385455"/>
          </a:xfrm>
        </p:grpSpPr>
        <p:pic>
          <p:nvPicPr>
            <p:cNvPr id="7172" name="Picture 4" descr="Káº¿t quáº£ hÃ¬nh áº£nh cho clothes cartoon png"/>
            <p:cNvPicPr>
              <a:picLocks noChangeAspect="1" noChangeArrowheads="1"/>
            </p:cNvPicPr>
            <p:nvPr/>
          </p:nvPicPr>
          <p:blipFill rotWithShape="1">
            <a:blip r:embed="rId8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961" t="69886" r="20219" b="5250"/>
            <a:stretch/>
          </p:blipFill>
          <p:spPr bwMode="auto">
            <a:xfrm>
              <a:off x="2788917" y="1809414"/>
              <a:ext cx="845128" cy="13854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74" name="Picture 6" descr="Káº¿t quáº£ hÃ¬nh áº£nh cho clothes cartoon png"/>
            <p:cNvPicPr>
              <a:picLocks noChangeAspect="1" noChangeArrowheads="1"/>
            </p:cNvPicPr>
            <p:nvPr/>
          </p:nvPicPr>
          <p:blipFill rotWithShape="1">
            <a:blip r:embed="rId8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520" t="5488" r="65806" b="69896"/>
            <a:stretch/>
          </p:blipFill>
          <p:spPr bwMode="auto">
            <a:xfrm>
              <a:off x="3605737" y="2054888"/>
              <a:ext cx="1035535" cy="10906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8" name="Group 37"/>
          <p:cNvGrpSpPr/>
          <p:nvPr/>
        </p:nvGrpSpPr>
        <p:grpSpPr>
          <a:xfrm>
            <a:off x="2729350" y="3440343"/>
            <a:ext cx="1795936" cy="1237607"/>
            <a:chOff x="2729350" y="3440343"/>
            <a:chExt cx="1795936" cy="1237607"/>
          </a:xfrm>
        </p:grpSpPr>
        <p:pic>
          <p:nvPicPr>
            <p:cNvPr id="7176" name="Picture 8" descr="Káº¿t quáº£ hÃ¬nh áº£nh cho clothes cartoon png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r="63589" b="381"/>
            <a:stretch/>
          </p:blipFill>
          <p:spPr bwMode="auto">
            <a:xfrm>
              <a:off x="2729350" y="3440343"/>
              <a:ext cx="904695" cy="12376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78" name="Picture 10" descr="HÃ¬nh áº£nh cÃ³ liÃªn quan"/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217" t="71141" r="5025" b="4875"/>
            <a:stretch/>
          </p:blipFill>
          <p:spPr bwMode="auto">
            <a:xfrm>
              <a:off x="3721721" y="3841450"/>
              <a:ext cx="803565" cy="7625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80451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4" grpId="0" animBg="1"/>
      <p:bldP spid="26" grpId="0" animBg="1"/>
      <p:bldP spid="29" grpId="0" animBg="1"/>
      <p:bldP spid="3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>
          <a:xfrm>
            <a:off x="152400" y="277091"/>
            <a:ext cx="11817927" cy="609600"/>
          </a:xfrm>
          <a:prstGeom prst="homePlat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 TIẾN TRÌNH HOẠT ĐỘNG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497782"/>
            <a:ext cx="12192000" cy="360218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748145" y="1034917"/>
            <a:ext cx="106264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 algn="just">
              <a:lnSpc>
                <a:spcPct val="150000"/>
              </a:lnSpc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 Chi gấp quần áo như thế nào ?</a:t>
            </a:r>
            <a:endParaRPr lang="vi-VN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228700" y="3866555"/>
            <a:ext cx="666205" cy="587829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228700" y="2176854"/>
            <a:ext cx="666205" cy="587829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5294810" y="3899035"/>
            <a:ext cx="3308863" cy="5878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Quần áo gọn gàng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294811" y="2270014"/>
            <a:ext cx="2879372" cy="5878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Quần áo thẳng</a:t>
            </a:r>
          </a:p>
        </p:txBody>
      </p:sp>
      <p:pic>
        <p:nvPicPr>
          <p:cNvPr id="27" name="Picture 2" descr="Kết quả hình ảnh cho dấu v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755" y="3767194"/>
            <a:ext cx="683527" cy="6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Kết quả hình ảnh cho dấu x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277" y="2283257"/>
            <a:ext cx="383049" cy="437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/>
          <p:cNvSpPr/>
          <p:nvPr/>
        </p:nvSpPr>
        <p:spPr>
          <a:xfrm>
            <a:off x="1228700" y="5392667"/>
            <a:ext cx="666205" cy="587829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5294810" y="5392666"/>
            <a:ext cx="3721494" cy="5878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Quần áo lộn xộn</a:t>
            </a:r>
          </a:p>
        </p:txBody>
      </p:sp>
      <p:pic>
        <p:nvPicPr>
          <p:cNvPr id="31" name="Picture 4" descr="Kết quả hình ảnh cho dấu x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277" y="5499070"/>
            <a:ext cx="383049" cy="437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6" descr="Káº¿t quáº£ hÃ¬nh áº£nh cho cartoon 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2661" y="3917106"/>
            <a:ext cx="2364320" cy="236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7" name="Group 36"/>
          <p:cNvGrpSpPr/>
          <p:nvPr/>
        </p:nvGrpSpPr>
        <p:grpSpPr>
          <a:xfrm>
            <a:off x="2788917" y="1809414"/>
            <a:ext cx="1852355" cy="1385455"/>
            <a:chOff x="2788917" y="1809414"/>
            <a:chExt cx="1852355" cy="1385455"/>
          </a:xfrm>
        </p:grpSpPr>
        <p:pic>
          <p:nvPicPr>
            <p:cNvPr id="7172" name="Picture 4" descr="Káº¿t quáº£ hÃ¬nh áº£nh cho clothes cartoon png"/>
            <p:cNvPicPr>
              <a:picLocks noChangeAspect="1" noChangeArrowheads="1"/>
            </p:cNvPicPr>
            <p:nvPr/>
          </p:nvPicPr>
          <p:blipFill rotWithShape="1">
            <a:blip r:embed="rId7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961" t="69886" r="20219" b="5250"/>
            <a:stretch/>
          </p:blipFill>
          <p:spPr bwMode="auto">
            <a:xfrm>
              <a:off x="2788917" y="1809414"/>
              <a:ext cx="845128" cy="13854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74" name="Picture 6" descr="Káº¿t quáº£ hÃ¬nh áº£nh cho clothes cartoon png"/>
            <p:cNvPicPr>
              <a:picLocks noChangeAspect="1" noChangeArrowheads="1"/>
            </p:cNvPicPr>
            <p:nvPr/>
          </p:nvPicPr>
          <p:blipFill rotWithShape="1">
            <a:blip r:embed="rId7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520" t="5488" r="65806" b="69896"/>
            <a:stretch/>
          </p:blipFill>
          <p:spPr bwMode="auto">
            <a:xfrm>
              <a:off x="3605737" y="2054888"/>
              <a:ext cx="1035535" cy="10906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194" name="Picture 2" descr="Káº¿t quáº£ hÃ¬nh áº£nh cho messy clothes cartoon 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68"/>
          <a:stretch/>
        </p:blipFill>
        <p:spPr bwMode="auto">
          <a:xfrm>
            <a:off x="2677109" y="5023343"/>
            <a:ext cx="1964163" cy="1223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Káº¿t quáº£ hÃ¬nh áº£nh cho Girl cartoon pn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2661" y="1164552"/>
            <a:ext cx="2064786" cy="2067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Káº¿t quáº£ hÃ¬nh áº£nh cho clothes 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1942" y="3568076"/>
            <a:ext cx="1600785" cy="1184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8890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4" grpId="0" animBg="1"/>
      <p:bldP spid="26" grpId="0" animBg="1"/>
      <p:bldP spid="29" grpId="0" animBg="1"/>
      <p:bldP spid="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>
          <a:xfrm>
            <a:off x="152400" y="277091"/>
            <a:ext cx="11817927" cy="609600"/>
          </a:xfrm>
          <a:prstGeom prst="homePlat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 TIẾN TRÌNH HOẠT ĐỘNG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497782"/>
            <a:ext cx="12192000" cy="360218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748145" y="1034917"/>
            <a:ext cx="106264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 algn="just">
              <a:lnSpc>
                <a:spcPct val="150000"/>
              </a:lnSpc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 bạn Anh gấp quần áo như thế nào ?</a:t>
            </a:r>
            <a:endParaRPr lang="vi-VN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228700" y="3866555"/>
            <a:ext cx="666205" cy="587829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1228700" y="2176854"/>
            <a:ext cx="666205" cy="587829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5294810" y="3899035"/>
            <a:ext cx="3721494" cy="5878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Quần áo không gọn gàng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294811" y="2270014"/>
            <a:ext cx="2879372" cy="5878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Quần áo thẳng</a:t>
            </a:r>
          </a:p>
        </p:txBody>
      </p:sp>
      <p:pic>
        <p:nvPicPr>
          <p:cNvPr id="27" name="Picture 2" descr="Kết quả hình ảnh cho dấu v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755" y="3767194"/>
            <a:ext cx="683527" cy="6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Kết quả hình ảnh cho dấu x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277" y="2283257"/>
            <a:ext cx="383049" cy="437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/>
          <p:cNvSpPr/>
          <p:nvPr/>
        </p:nvSpPr>
        <p:spPr>
          <a:xfrm>
            <a:off x="1228700" y="5392667"/>
            <a:ext cx="666205" cy="587829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5294810" y="5392666"/>
            <a:ext cx="3721494" cy="5878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Quần áo lộn xộn</a:t>
            </a:r>
          </a:p>
        </p:txBody>
      </p:sp>
      <p:pic>
        <p:nvPicPr>
          <p:cNvPr id="31" name="Picture 4" descr="Kết quả hình ảnh cho dấu x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277" y="5499070"/>
            <a:ext cx="383049" cy="437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6" descr="Káº¿t quáº£ hÃ¬nh áº£nh cho cartoon 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2661" y="3917106"/>
            <a:ext cx="2364320" cy="236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7" name="Group 36"/>
          <p:cNvGrpSpPr/>
          <p:nvPr/>
        </p:nvGrpSpPr>
        <p:grpSpPr>
          <a:xfrm>
            <a:off x="2788917" y="1809414"/>
            <a:ext cx="1852355" cy="1385455"/>
            <a:chOff x="2788917" y="1809414"/>
            <a:chExt cx="1852355" cy="1385455"/>
          </a:xfrm>
        </p:grpSpPr>
        <p:pic>
          <p:nvPicPr>
            <p:cNvPr id="7172" name="Picture 4" descr="Káº¿t quáº£ hÃ¬nh áº£nh cho clothes cartoon png"/>
            <p:cNvPicPr>
              <a:picLocks noChangeAspect="1" noChangeArrowheads="1"/>
            </p:cNvPicPr>
            <p:nvPr/>
          </p:nvPicPr>
          <p:blipFill rotWithShape="1">
            <a:blip r:embed="rId7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961" t="69886" r="20219" b="5250"/>
            <a:stretch/>
          </p:blipFill>
          <p:spPr bwMode="auto">
            <a:xfrm>
              <a:off x="2788917" y="1809414"/>
              <a:ext cx="845128" cy="13854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74" name="Picture 6" descr="Káº¿t quáº£ hÃ¬nh áº£nh cho clothes cartoon png"/>
            <p:cNvPicPr>
              <a:picLocks noChangeAspect="1" noChangeArrowheads="1"/>
            </p:cNvPicPr>
            <p:nvPr/>
          </p:nvPicPr>
          <p:blipFill rotWithShape="1">
            <a:blip r:embed="rId7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520" t="5488" r="65806" b="69896"/>
            <a:stretch/>
          </p:blipFill>
          <p:spPr bwMode="auto">
            <a:xfrm>
              <a:off x="3605737" y="2054888"/>
              <a:ext cx="1035535" cy="10906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194" name="Picture 2" descr="Káº¿t quáº£ hÃ¬nh áº£nh cho messy clothes cartoon 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68"/>
          <a:stretch/>
        </p:blipFill>
        <p:spPr bwMode="auto">
          <a:xfrm>
            <a:off x="2677109" y="5023343"/>
            <a:ext cx="1964163" cy="1223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Káº¿t quáº£ hÃ¬nh áº£nh cho boy cartoon 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7903" y="1103046"/>
            <a:ext cx="1559369" cy="2371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Káº¿t quáº£ hÃ¬nh áº£nh cho clothes png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4941" y="3453727"/>
            <a:ext cx="2468083" cy="1462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7934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4" grpId="0" animBg="1"/>
      <p:bldP spid="26" grpId="0" animBg="1"/>
      <p:bldP spid="29" grpId="0" animBg="1"/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>
          <a:xfrm>
            <a:off x="152400" y="277091"/>
            <a:ext cx="11817927" cy="609600"/>
          </a:xfrm>
          <a:prstGeom prst="homePlat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 TIẾN TRÌNH HOẠT ĐỘNG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497782"/>
            <a:ext cx="12192000" cy="360218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29490" y="1281546"/>
            <a:ext cx="11097491" cy="2248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>
              <a:lnSpc>
                <a:spcPct val="150000"/>
              </a:lnSpc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Hoạt động 2: Cô hướng dẫn cách gấp quần áo</a:t>
            </a:r>
          </a:p>
          <a:p>
            <a:pPr indent="539750" algn="just">
              <a:lnSpc>
                <a:spcPct val="150000"/>
              </a:lnSpc>
            </a:pPr>
            <a:r>
              <a:rPr lang="vi-VN" sz="2400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Cô thấy lớp mình bạn nào cũng gấp được quần áo nhưng để gọn và đẹp hơn Cô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vi-VN" sz="2400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 hướng dẫn cho lớp mình gấp quần áo gọn gàng và đẹp. Trước khi cô làm mẫu Cô có câu hỏi cho lớp mình. Đây là gì nào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vi-VN" sz="2400" dirty="0">
                <a:solidFill>
                  <a:schemeClr val="accent6">
                    <a:lumMod val="50000"/>
                  </a:schemeClr>
                </a:solidFill>
                <a:cs typeface="Arial" panose="020B0604020202020204" pitchFamily="34" charset="0"/>
              </a:rPr>
              <a:t>? </a:t>
            </a:r>
            <a:endParaRPr lang="en-US" sz="24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173" t="6461" r="50274" b="6704"/>
          <a:stretch/>
        </p:blipFill>
        <p:spPr>
          <a:xfrm>
            <a:off x="1343891" y="3791911"/>
            <a:ext cx="2064328" cy="20104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635" y="3791911"/>
            <a:ext cx="1531983" cy="2054250"/>
          </a:xfrm>
          <a:prstGeom prst="rect">
            <a:avLst/>
          </a:prstGeom>
        </p:spPr>
      </p:pic>
      <p:pic>
        <p:nvPicPr>
          <p:cNvPr id="10" name="Picture 9" descr="C:\Users\Windows 10 TIMT\Desktop\tay dài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3034" y="3791911"/>
            <a:ext cx="2237510" cy="22375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46" name="Picture 6" descr="HÃ¬nh áº£nh cÃ³ liÃªn qua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5393" y="3654934"/>
            <a:ext cx="2393661" cy="2393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07594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>
          <a:xfrm>
            <a:off x="152400" y="277091"/>
            <a:ext cx="11817927" cy="609600"/>
          </a:xfrm>
          <a:prstGeom prst="homePlat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 TIẾN TRÌNH HOẠT ĐỘNG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497782"/>
            <a:ext cx="12192000" cy="360218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748145" y="1034917"/>
            <a:ext cx="10626437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 algn="just">
              <a:lnSpc>
                <a:spcPct val="150000"/>
              </a:lnSpc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 là phần nào của áo ?</a:t>
            </a:r>
            <a:endParaRPr lang="vi-VN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228700" y="2472614"/>
            <a:ext cx="666205" cy="587829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4920735" y="2505094"/>
            <a:ext cx="3721494" cy="5878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Cổ áo</a:t>
            </a:r>
          </a:p>
        </p:txBody>
      </p:sp>
      <p:pic>
        <p:nvPicPr>
          <p:cNvPr id="27" name="Picture 2" descr="Kết quả hình ảnh cho dấu v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755" y="2373253"/>
            <a:ext cx="683527" cy="6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/>
          <p:cNvSpPr/>
          <p:nvPr/>
        </p:nvSpPr>
        <p:spPr>
          <a:xfrm>
            <a:off x="1228700" y="4723712"/>
            <a:ext cx="666205" cy="587829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4920735" y="4723711"/>
            <a:ext cx="3721494" cy="5878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 áo</a:t>
            </a:r>
          </a:p>
        </p:txBody>
      </p:sp>
      <p:pic>
        <p:nvPicPr>
          <p:cNvPr id="31" name="Picture 4" descr="Kết quả hình ảnh cho dấu x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277" y="4830115"/>
            <a:ext cx="383049" cy="437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6" descr="Káº¿t quáº£ hÃ¬nh áº£nh cho cartoon 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2661" y="3917106"/>
            <a:ext cx="2364320" cy="236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7"/>
          <a:srcRect l="2173" t="6461" r="50274" b="6704"/>
          <a:stretch/>
        </p:blipFill>
        <p:spPr>
          <a:xfrm>
            <a:off x="6898427" y="1447293"/>
            <a:ext cx="2385103" cy="2322883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7662549" y="1134889"/>
            <a:ext cx="803564" cy="803564"/>
          </a:xfrm>
          <a:prstGeom prst="ellipse">
            <a:avLst/>
          </a:prstGeom>
          <a:noFill/>
          <a:ln w="190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7"/>
          <a:srcRect l="13839" t="6459" r="63183" b="73478"/>
          <a:stretch/>
        </p:blipFill>
        <p:spPr>
          <a:xfrm>
            <a:off x="2614583" y="2317649"/>
            <a:ext cx="1664851" cy="77527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7"/>
          <a:srcRect l="2173" t="19937" r="50274" b="51340"/>
          <a:stretch/>
        </p:blipFill>
        <p:spPr>
          <a:xfrm>
            <a:off x="2203574" y="4648431"/>
            <a:ext cx="2486867" cy="801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851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>
          <a:xfrm>
            <a:off x="152400" y="277091"/>
            <a:ext cx="11817927" cy="609600"/>
          </a:xfrm>
          <a:prstGeom prst="homePlat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 TIẾN TRÌNH HOẠT ĐỘNG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497782"/>
            <a:ext cx="12192000" cy="360218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748145" y="1034917"/>
            <a:ext cx="10626437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 algn="just">
              <a:lnSpc>
                <a:spcPct val="150000"/>
              </a:lnSpc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 là phần nào của áo ?</a:t>
            </a:r>
            <a:endParaRPr lang="vi-VN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228700" y="2472614"/>
            <a:ext cx="666205" cy="587829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4920735" y="2505094"/>
            <a:ext cx="3721494" cy="5878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 áo</a:t>
            </a:r>
          </a:p>
        </p:txBody>
      </p:sp>
      <p:pic>
        <p:nvPicPr>
          <p:cNvPr id="27" name="Picture 2" descr="Kết quả hình ảnh cho dấu v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755" y="2373253"/>
            <a:ext cx="683527" cy="6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/>
          <p:cNvSpPr/>
          <p:nvPr/>
        </p:nvSpPr>
        <p:spPr>
          <a:xfrm>
            <a:off x="1228700" y="4723712"/>
            <a:ext cx="666205" cy="587829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4920735" y="4723711"/>
            <a:ext cx="3721494" cy="5878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Cổ áo</a:t>
            </a:r>
          </a:p>
        </p:txBody>
      </p:sp>
      <p:pic>
        <p:nvPicPr>
          <p:cNvPr id="31" name="Picture 4" descr="Kết quả hình ảnh cho dấu x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277" y="4830115"/>
            <a:ext cx="383049" cy="437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6" descr="Káº¿t quáº£ hÃ¬nh áº£nh cho cartoon 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2661" y="3917106"/>
            <a:ext cx="2364320" cy="236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7"/>
          <a:srcRect l="2173" t="6461" r="50274" b="6704"/>
          <a:stretch/>
        </p:blipFill>
        <p:spPr>
          <a:xfrm>
            <a:off x="6898427" y="1447293"/>
            <a:ext cx="2385103" cy="2322883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6781482" y="1897124"/>
            <a:ext cx="803564" cy="803564"/>
          </a:xfrm>
          <a:prstGeom prst="ellipse">
            <a:avLst/>
          </a:prstGeom>
          <a:noFill/>
          <a:ln w="190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7"/>
          <a:srcRect l="13839" t="6459" r="63183" b="73478"/>
          <a:stretch/>
        </p:blipFill>
        <p:spPr>
          <a:xfrm>
            <a:off x="2698617" y="4552427"/>
            <a:ext cx="1664851" cy="775274"/>
          </a:xfrm>
          <a:prstGeom prst="rect">
            <a:avLst/>
          </a:prstGeom>
        </p:spPr>
      </p:pic>
      <p:sp>
        <p:nvSpPr>
          <p:cNvPr id="18" name="Oval 17"/>
          <p:cNvSpPr/>
          <p:nvPr/>
        </p:nvSpPr>
        <p:spPr>
          <a:xfrm>
            <a:off x="8596911" y="1952623"/>
            <a:ext cx="803564" cy="803564"/>
          </a:xfrm>
          <a:prstGeom prst="ellipse">
            <a:avLst/>
          </a:prstGeom>
          <a:noFill/>
          <a:ln w="190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7"/>
          <a:srcRect l="2173" t="19937" r="50274" b="51340"/>
          <a:stretch/>
        </p:blipFill>
        <p:spPr>
          <a:xfrm>
            <a:off x="2375395" y="2406694"/>
            <a:ext cx="2486867" cy="801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788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2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entagon 3"/>
          <p:cNvSpPr/>
          <p:nvPr/>
        </p:nvSpPr>
        <p:spPr>
          <a:xfrm>
            <a:off x="152400" y="277091"/>
            <a:ext cx="11817927" cy="609600"/>
          </a:xfrm>
          <a:prstGeom prst="homePlat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III. TIẾN TRÌNH HOẠT ĐỘNG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497782"/>
            <a:ext cx="12192000" cy="360218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748145" y="1034917"/>
            <a:ext cx="10626437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363" algn="just">
              <a:lnSpc>
                <a:spcPct val="150000"/>
              </a:lnSpc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 là mặt phải hay mặt trái của áo ?</a:t>
            </a:r>
            <a:endParaRPr lang="vi-VN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491937" y="4002363"/>
            <a:ext cx="666205" cy="587829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2799156" y="4067323"/>
            <a:ext cx="3721494" cy="5878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Mặt phải</a:t>
            </a:r>
          </a:p>
        </p:txBody>
      </p:sp>
      <p:pic>
        <p:nvPicPr>
          <p:cNvPr id="27" name="Picture 2" descr="Kết quả hình ảnh cho dấu v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992" y="3903002"/>
            <a:ext cx="683527" cy="6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/>
          <p:cNvSpPr/>
          <p:nvPr/>
        </p:nvSpPr>
        <p:spPr>
          <a:xfrm>
            <a:off x="1491937" y="2356536"/>
            <a:ext cx="666205" cy="587829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2799156" y="2389015"/>
            <a:ext cx="3721494" cy="5878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Mặt trái</a:t>
            </a:r>
          </a:p>
        </p:txBody>
      </p:sp>
      <p:pic>
        <p:nvPicPr>
          <p:cNvPr id="31" name="Picture 4" descr="Kết quả hình ảnh cho dấu x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514" y="2462939"/>
            <a:ext cx="383049" cy="437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6" descr="Káº¿t quáº£ hÃ¬nh áº£nh cho cartoon 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2661" y="3917106"/>
            <a:ext cx="2364320" cy="236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7"/>
          <a:srcRect l="2173" t="6461" r="50274" b="6704"/>
          <a:stretch/>
        </p:blipFill>
        <p:spPr>
          <a:xfrm>
            <a:off x="5762354" y="1782923"/>
            <a:ext cx="2385103" cy="2322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713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390</TotalTime>
  <Words>691</Words>
  <Application>Microsoft Office PowerPoint</Application>
  <PresentationFormat>Widescreen</PresentationFormat>
  <Paragraphs>85</Paragraphs>
  <Slides>23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MAYTINH</dc:creator>
  <cp:lastModifiedBy>Techsi.vn</cp:lastModifiedBy>
  <cp:revision>130</cp:revision>
  <dcterms:created xsi:type="dcterms:W3CDTF">2019-09-24T13:19:10Z</dcterms:created>
  <dcterms:modified xsi:type="dcterms:W3CDTF">2024-07-18T18:16:24Z</dcterms:modified>
</cp:coreProperties>
</file>