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7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86" d="100"/>
          <a:sy n="86" d="100"/>
        </p:scale>
        <p:origin x="1530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5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0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4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2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64D2-95A8-4E17-AF90-2D67421840D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598867"/>
              </p:ext>
            </p:extLst>
          </p:nvPr>
        </p:nvGraphicFramePr>
        <p:xfrm>
          <a:off x="0" y="-152400"/>
          <a:ext cx="93472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resentation" r:id="rId3" imgW="3630264" imgH="2723450" progId="PowerPoint.Show.12">
                  <p:embed/>
                </p:oleObj>
              </mc:Choice>
              <mc:Fallback>
                <p:oleObj name="Presentation" r:id="rId3" imgW="3630264" imgH="272345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52400"/>
                        <a:ext cx="9347200" cy="701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09602" cy="70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nhRenhRangRang-V.A-36941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89.6128" end="158036.4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6" y="-21352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7107" y="832683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 </a:t>
            </a:r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998717" y="1524000"/>
            <a:ext cx="173483" cy="136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4370" y="6139934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Gót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339057" y="5562600"/>
            <a:ext cx="48974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0400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6737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6324600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Lòng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57600" y="5410200"/>
            <a:ext cx="76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69434" y="4739480"/>
            <a:ext cx="153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Ngón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848903" y="3886200"/>
            <a:ext cx="304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34264" y="1954143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Móng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610600" y="2433282"/>
            <a:ext cx="0" cy="919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5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10094382" cy="75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VaChan-V.A-42160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ew Proje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800" y="-609600"/>
            <a:ext cx="10159109" cy="7620000"/>
          </a:xfrm>
        </p:spPr>
      </p:pic>
    </p:spTree>
    <p:extLst>
      <p:ext uri="{BB962C8B-B14F-4D97-AF65-F5344CB8AC3E}">
        <p14:creationId xmlns:p14="http://schemas.microsoft.com/office/powerpoint/2010/main" val="9763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giaoduc.net.vn/w500/Uploaded/thanhlan/2012_04_17/sinh_vien_giup_do_nguoi_khuyet_tat_giaoduc.net.vn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75" y="-125104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-vnexpress.vnecdn.net/2015/09/13/cut3-1442130809_68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685925"/>
            <a:ext cx="9296400" cy="95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tiin.vn/archive/images/214/201709/20170928/tinngan_051703_726393113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724" y="0"/>
            <a:ext cx="10301524" cy="70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09602" cy="70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i-Dep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12</Words>
  <Application>Microsoft Office PowerPoint</Application>
  <PresentationFormat>On-screen Show (4:3)</PresentationFormat>
  <Paragraphs>5</Paragraphs>
  <Slides>9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Techsi.vn</cp:lastModifiedBy>
  <cp:revision>12</cp:revision>
  <dcterms:created xsi:type="dcterms:W3CDTF">2017-11-09T06:11:30Z</dcterms:created>
  <dcterms:modified xsi:type="dcterms:W3CDTF">2024-07-18T18:13:26Z</dcterms:modified>
</cp:coreProperties>
</file>