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</p:sldMasterIdLst>
  <p:sldIdLst>
    <p:sldId id="347" r:id="rId5"/>
    <p:sldId id="350" r:id="rId6"/>
    <p:sldId id="351" r:id="rId7"/>
    <p:sldId id="365" r:id="rId8"/>
    <p:sldId id="367" r:id="rId9"/>
    <p:sldId id="370" r:id="rId10"/>
    <p:sldId id="354" r:id="rId11"/>
    <p:sldId id="356" r:id="rId12"/>
    <p:sldId id="361" r:id="rId13"/>
    <p:sldId id="362" r:id="rId14"/>
    <p:sldId id="363" r:id="rId15"/>
    <p:sldId id="368" r:id="rId16"/>
    <p:sldId id="355" r:id="rId17"/>
    <p:sldId id="314" r:id="rId18"/>
  </p:sldIdLst>
  <p:sldSz cx="9144000" cy="5143500" type="screen16x9"/>
  <p:notesSz cx="6858000" cy="9144000"/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83898"/>
    <a:srgbClr val="F6FE8C"/>
    <a:srgbClr val="660066"/>
    <a:srgbClr val="E8F694"/>
    <a:srgbClr val="8DFDAA"/>
    <a:srgbClr val="B3B5FF"/>
    <a:srgbClr val="0099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31" autoAdjust="0"/>
  </p:normalViewPr>
  <p:slideViewPr>
    <p:cSldViewPr>
      <p:cViewPr varScale="1">
        <p:scale>
          <a:sx n="89" d="100"/>
          <a:sy n="89" d="100"/>
        </p:scale>
        <p:origin x="60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8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4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0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39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0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8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8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1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66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6" indent="-257126" algn="l" defTabSz="6856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3" algn="l" defTabSz="6856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12" Type="http://schemas.openxmlformats.org/officeDocument/2006/relationships/image" Target="../media/image23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3.jpg"/><Relationship Id="rId5" Type="http://schemas.openxmlformats.org/officeDocument/2006/relationships/audio" Target="../media/audio2.wav"/><Relationship Id="rId10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7.jpeg"/><Relationship Id="rId5" Type="http://schemas.openxmlformats.org/officeDocument/2006/relationships/audio" Target="../media/audio2.wav"/><Relationship Id="rId10" Type="http://schemas.openxmlformats.org/officeDocument/2006/relationships/image" Target="../media/image16.jp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862A8-D4AD-498D-8B43-0F38E492E85E}"/>
              </a:ext>
            </a:extLst>
          </p:cNvPr>
          <p:cNvSpPr txBox="1"/>
          <p:nvPr/>
        </p:nvSpPr>
        <p:spPr>
          <a:xfrm>
            <a:off x="1282391" y="1973658"/>
            <a:ext cx="6579218" cy="771535"/>
          </a:xfrm>
          <a:prstGeom prst="rect">
            <a:avLst/>
          </a:prstGeom>
          <a:noFill/>
        </p:spPr>
        <p:txBody>
          <a:bodyPr wrap="none" lIns="68567" tIns="34289" rIns="68567" bIns="34289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647"/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Lĩnh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vực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ph¸t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triÓn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nhËn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thøc</a:t>
            </a:r>
            <a:endParaRPr lang="en-US" sz="41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28600" y="2529057"/>
            <a:ext cx="8686800" cy="2308322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</a:t>
            </a:r>
          </a:p>
          <a:p>
            <a:pPr algn="ctr" defTabSz="685647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( 5 - 6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>
              <a:lnSpc>
                <a:spcPct val="150000"/>
              </a:lnSpc>
            </a:pP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 chào mừng">
            <a:hlinkClick r:id="" action="ppaction://media"/>
            <a:extLst>
              <a:ext uri="{FF2B5EF4-FFF2-40B4-BE49-F238E27FC236}">
                <a16:creationId xmlns:a16="http://schemas.microsoft.com/office/drawing/2014/main" id="{4728307B-6A97-41A2-BBA5-35711060C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4295190"/>
            <a:ext cx="457200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335" y="280359"/>
            <a:ext cx="396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HOA MỘC LAN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865134"/>
            <a:ext cx="1079810" cy="10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32" y="19341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1123950"/>
            <a:ext cx="112395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" y="1175678"/>
            <a:ext cx="1123950" cy="112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123950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114550"/>
            <a:ext cx="1123950" cy="1123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48" y="3105150"/>
            <a:ext cx="1123950" cy="1123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5" y="3105150"/>
            <a:ext cx="1123950" cy="1123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4019550"/>
            <a:ext cx="1123950" cy="1123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7" y="4029075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7" y="1737653"/>
            <a:ext cx="1123950" cy="1123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72" y="2843725"/>
            <a:ext cx="1123950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48" y="1299098"/>
            <a:ext cx="914400" cy="598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48" y="1299097"/>
            <a:ext cx="914400" cy="598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9096"/>
            <a:ext cx="914400" cy="598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2830"/>
            <a:ext cx="914400" cy="598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0" y="1282829"/>
            <a:ext cx="914400" cy="5988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77" y="1965077"/>
            <a:ext cx="914400" cy="5988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10" y="2000208"/>
            <a:ext cx="914400" cy="5988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65077"/>
            <a:ext cx="914400" cy="598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62879"/>
            <a:ext cx="914400" cy="598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77" y="3022062"/>
            <a:ext cx="1163222" cy="1025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7" y="3046810"/>
            <a:ext cx="1163222" cy="1025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3032605"/>
            <a:ext cx="1163222" cy="1025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1" y="4108343"/>
            <a:ext cx="1163222" cy="1025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96" y="3028657"/>
            <a:ext cx="1163222" cy="10257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67" y="4112153"/>
            <a:ext cx="1163222" cy="10257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7" y="4116696"/>
            <a:ext cx="1163222" cy="10257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4127238"/>
            <a:ext cx="1163222" cy="10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16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583"/>
            <a:ext cx="1066800" cy="94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6550"/>
            <a:ext cx="1219199" cy="9164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a) </a:t>
            </a:r>
            <a:r>
              <a:rPr lang="en-US" b="1" dirty="0" err="1">
                <a:latin typeface=".VnAvant" pitchFamily="34" charset="0"/>
              </a:rPr>
              <a:t>Thªm</a:t>
            </a:r>
            <a:r>
              <a:rPr lang="en-US" b="1" dirty="0">
                <a:latin typeface=".VnAvant" pitchFamily="34" charset="0"/>
              </a:rPr>
              <a:t> 1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09750"/>
            <a:ext cx="794528" cy="5972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00400" y="2673045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b) </a:t>
            </a:r>
            <a:r>
              <a:rPr lang="en-US" b="1" dirty="0" err="1">
                <a:latin typeface=".VnAvant" pitchFamily="34" charset="0"/>
              </a:rPr>
              <a:t>Bít</a:t>
            </a:r>
            <a:r>
              <a:rPr lang="en-US" b="1" dirty="0">
                <a:latin typeface=".VnAvant" pitchFamily="34" charset="0"/>
              </a:rPr>
              <a:t> 2                      , 1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08" y="2469884"/>
            <a:ext cx="873623" cy="7756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06970"/>
            <a:ext cx="1242190" cy="9080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1235" y="3574018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c) </a:t>
            </a:r>
            <a:r>
              <a:rPr lang="en-US" b="1" dirty="0" err="1">
                <a:latin typeface=".VnAvant" pitchFamily="34" charset="0"/>
              </a:rPr>
              <a:t>Bít</a:t>
            </a:r>
            <a:r>
              <a:rPr lang="en-US" b="1" dirty="0">
                <a:latin typeface=".VnAvant" pitchFamily="34" charset="0"/>
              </a:rPr>
              <a:t> 1                      , 2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405154"/>
            <a:ext cx="873623" cy="7756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04316"/>
            <a:ext cx="1242190" cy="9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4" y="32434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a)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Bớt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1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07112" y="265904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b)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Bít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2                   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71800" y="343556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c)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Thªm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2                      , 1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540162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3005415"/>
            <a:ext cx="1078456" cy="799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93" y="1448560"/>
            <a:ext cx="1123950" cy="1123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73" y="2443968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30431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0" y="307353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69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4" name="LoveIsLikeAFlower-Danbi_3w7n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 lIns="91416" tIns="45708" rIns="91416" bIns="45708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CA7CBE-B5B4-4459-82C0-D989A422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" y="685800"/>
            <a:ext cx="9118997" cy="4457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0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many fingers ?</a:t>
            </a:r>
          </a:p>
        </p:txBody>
      </p:sp>
      <p:pic>
        <p:nvPicPr>
          <p:cNvPr id="3" name="Our favorite numbers so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0200" y="514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4554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6800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0"/>
            <a:ext cx="914282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3" y="1047753"/>
            <a:ext cx="9118997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16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05" y="19339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322441"/>
            <a:ext cx="1233488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246366"/>
            <a:ext cx="1233488" cy="92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7131" y="1936803"/>
            <a:ext cx="1233488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288" y="1219786"/>
            <a:ext cx="1233488" cy="923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2442" y="2842122"/>
            <a:ext cx="1233488" cy="923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3123549"/>
            <a:ext cx="1233488" cy="923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744880"/>
            <a:ext cx="1233488" cy="923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4047474"/>
            <a:ext cx="1233488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1407393"/>
            <a:ext cx="1590676" cy="991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99" y="1185276"/>
            <a:ext cx="1590676" cy="991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16" y="2178919"/>
            <a:ext cx="1590676" cy="991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66" y="2406096"/>
            <a:ext cx="1590676" cy="991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4" y="3123549"/>
            <a:ext cx="1590676" cy="9913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14" y="3241152"/>
            <a:ext cx="1590676" cy="9913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68" y="4150555"/>
            <a:ext cx="1590676" cy="99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9356"/>
            <a:ext cx="1078456" cy="7994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09" y="1245494"/>
            <a:ext cx="1078456" cy="7994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75" y="2068834"/>
            <a:ext cx="1078456" cy="799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30312"/>
            <a:ext cx="1078456" cy="799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14" y="2858082"/>
            <a:ext cx="1078456" cy="799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2899588"/>
            <a:ext cx="1078456" cy="799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64" y="3213486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18" y="405434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4012964"/>
            <a:ext cx="1078456" cy="799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17" y="3876090"/>
            <a:ext cx="1078456" cy="7994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52128"/>
            <a:ext cx="1590676" cy="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91" y="131675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" y="1328780"/>
            <a:ext cx="1018852" cy="715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1" y="1328780"/>
            <a:ext cx="1018852" cy="715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94" y="1353714"/>
            <a:ext cx="1018852" cy="715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7" y="1353713"/>
            <a:ext cx="1018852" cy="7159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42" y="1339114"/>
            <a:ext cx="1018852" cy="715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7" y="1318707"/>
            <a:ext cx="1018852" cy="7159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94" y="1322441"/>
            <a:ext cx="1018852" cy="715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46" y="1323798"/>
            <a:ext cx="1018852" cy="715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032"/>
            <a:ext cx="1043469" cy="76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9" y="2310032"/>
            <a:ext cx="1043469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8" y="2310032"/>
            <a:ext cx="1043469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2" y="2310032"/>
            <a:ext cx="1043469" cy="762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6" y="2310032"/>
            <a:ext cx="1043469" cy="76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09" y="2310032"/>
            <a:ext cx="1043469" cy="76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69" y="2310032"/>
            <a:ext cx="1043469" cy="762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6" y="2310032"/>
            <a:ext cx="1043469" cy="76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8" y="2310032"/>
            <a:ext cx="1043469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2" y="3257549"/>
            <a:ext cx="1223771" cy="837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" y="3257548"/>
            <a:ext cx="1223771" cy="837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6" y="3257549"/>
            <a:ext cx="1223771" cy="8375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3257549"/>
            <a:ext cx="1223771" cy="837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63" y="3261945"/>
            <a:ext cx="1223771" cy="837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88" y="3261945"/>
            <a:ext cx="1223771" cy="837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78" y="3287122"/>
            <a:ext cx="1223771" cy="837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20" y="3287121"/>
            <a:ext cx="1223771" cy="8375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49" y="3261945"/>
            <a:ext cx="1223771" cy="8375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74" y="4126682"/>
            <a:ext cx="1223771" cy="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258</Words>
  <Application>Microsoft Office PowerPoint</Application>
  <PresentationFormat>On-screen Show (16:9)</PresentationFormat>
  <Paragraphs>56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.VnTifani Heavy</vt:lpstr>
      <vt:lpstr>Arial</vt:lpstr>
      <vt:lpstr>Calibri</vt:lpstr>
      <vt:lpstr>Times New Roman</vt:lpstr>
      <vt:lpstr>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Trang Nguyen</cp:lastModifiedBy>
  <cp:revision>286</cp:revision>
  <dcterms:created xsi:type="dcterms:W3CDTF">2018-01-11T16:02:56Z</dcterms:created>
  <dcterms:modified xsi:type="dcterms:W3CDTF">2024-06-06T03:06:25Z</dcterms:modified>
</cp:coreProperties>
</file>