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526215"/>
            <a:ext cx="7315200" cy="10668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: NBPB To –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: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(24-36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8A613-7495-4A0F-AE09-43D9540A2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200" y="959578"/>
            <a:ext cx="1498203" cy="14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“Đôi chân khéo léo”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giúp thỏ mẹ và thỏ con nhảy đúng ô</a:t>
            </a: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nhận biết được kích thước to, nhỏ của hai đối tượng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Trẻ biết một số đồ dùng trong gia đình qua bài học.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Kĩ năng: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Rèn khả năng quan sát và ghi nhớ có chủ định cho trẻ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có kỹ năng phân biệt các đồ dùng, đồ chơi to, nhỏ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Trẻ chọn và nói được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nhỏ,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to,</a:t>
            </a: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cốc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ỏ,cái ghế to,cái ghế nhỏ.</a:t>
            </a:r>
            <a:b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  <a:br>
              <a:rPr lang="vi-VN" sz="24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Hứng thú tích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cực tham gia hoạt động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Chăm chú học bài,có nề nếp.</a:t>
            </a:r>
          </a:p>
        </p:txBody>
      </p:sp>
    </p:spTree>
    <p:extLst>
      <p:ext uri="{BB962C8B-B14F-4D97-AF65-F5344CB8AC3E}">
        <p14:creationId xmlns:p14="http://schemas.microsoft.com/office/powerpoint/2010/main" val="21756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 khi vào bài học,cô mời các con quan sát lên màn hình lắng nghe bài hát “Trái cây” và hát theo nhé!</a:t>
            </a:r>
          </a:p>
        </p:txBody>
      </p:sp>
    </p:spTree>
    <p:extLst>
      <p:ext uri="{BB962C8B-B14F-4D97-AF65-F5344CB8AC3E}">
        <p14:creationId xmlns:p14="http://schemas.microsoft.com/office/powerpoint/2010/main" val="1157607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chơi: Bé hãy đặt các đồ vật to – nhỏ theo yêu cầu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69</TotalTime>
  <Words>275</Words>
  <Application>Microsoft Office PowerPoint</Application>
  <PresentationFormat>On-screen Show (4:3)</PresentationFormat>
  <Paragraphs>19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UBND QUẬN LONG BIÊN 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Trang Nguyen</cp:lastModifiedBy>
  <cp:revision>8</cp:revision>
  <dcterms:created xsi:type="dcterms:W3CDTF">2022-04-23T14:54:05Z</dcterms:created>
  <dcterms:modified xsi:type="dcterms:W3CDTF">2024-06-06T03:00:27Z</dcterms:modified>
</cp:coreProperties>
</file>