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81" r:id="rId17"/>
    <p:sldId id="273" r:id="rId18"/>
    <p:sldId id="272" r:id="rId19"/>
    <p:sldId id="275" r:id="rId20"/>
    <p:sldId id="280" r:id="rId21"/>
    <p:sldId id="274" r:id="rId22"/>
    <p:sldId id="276" r:id="rId23"/>
    <p:sldId id="277" r:id="rId24"/>
    <p:sldId id="282" r:id="rId25"/>
    <p:sldId id="283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B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051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A7F12-D7F1-45C8-B18D-45BDFD67A82B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492FA-520F-45E4-B7FA-500C9D9DB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4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492FA-520F-45E4-B7FA-500C9D9DBA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0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" y="0"/>
            <a:ext cx="122464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399" y="2209800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>
                <a:solidFill>
                  <a:srgbClr val="7030A0"/>
                </a:solidFill>
                <a:latin typeface="VNAvant" pitchFamily="34" charset="0"/>
              </a:rPr>
              <a:t>L</a:t>
            </a:r>
            <a:r>
              <a:rPr lang="en-US" sz="5400" b="1" dirty="0" err="1">
                <a:solidFill>
                  <a:srgbClr val="7030A0"/>
                </a:solidFill>
                <a:latin typeface=".VnAvant" pitchFamily="34" charset="0"/>
              </a:rPr>
              <a:t>µ</a:t>
            </a:r>
            <a:r>
              <a:rPr lang="en-US" sz="5400" b="1" dirty="0" err="1">
                <a:solidFill>
                  <a:srgbClr val="7030A0"/>
                </a:solidFill>
                <a:latin typeface="VNAvant" pitchFamily="34" charset="0"/>
              </a:rPr>
              <a:t>m</a:t>
            </a:r>
            <a:r>
              <a:rPr lang="en-US" sz="5400" b="1" dirty="0">
                <a:solidFill>
                  <a:srgbClr val="7030A0"/>
                </a:solidFill>
                <a:latin typeface="VNAvant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VNAvant" pitchFamily="34" charset="0"/>
              </a:rPr>
              <a:t>quen</a:t>
            </a:r>
            <a:r>
              <a:rPr lang="en-US" sz="5400" b="1" dirty="0">
                <a:solidFill>
                  <a:srgbClr val="7030A0"/>
                </a:solidFill>
                <a:latin typeface="VNAvant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VNAvant" pitchFamily="34" charset="0"/>
              </a:rPr>
              <a:t>ch</a:t>
            </a:r>
            <a:r>
              <a:rPr lang="en-US" sz="5400" b="1" dirty="0">
                <a:solidFill>
                  <a:srgbClr val="7030A0"/>
                </a:solidFill>
                <a:latin typeface=".VnAvant" pitchFamily="34" charset="0"/>
              </a:rPr>
              <a:t>÷</a:t>
            </a:r>
            <a:r>
              <a:rPr lang="en-US" sz="5400" b="1" dirty="0">
                <a:solidFill>
                  <a:srgbClr val="7030A0"/>
                </a:solidFill>
                <a:latin typeface="VNAvant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VNAvant" pitchFamily="34" charset="0"/>
              </a:rPr>
              <a:t>c</a:t>
            </a:r>
            <a:r>
              <a:rPr lang="en-US" sz="5400" b="1" dirty="0" err="1">
                <a:solidFill>
                  <a:srgbClr val="7030A0"/>
                </a:solidFill>
                <a:latin typeface=".VnAvant" pitchFamily="34" charset="0"/>
              </a:rPr>
              <a:t>¸</a:t>
            </a:r>
            <a:r>
              <a:rPr lang="en-US" sz="5400" b="1" dirty="0" err="1">
                <a:solidFill>
                  <a:srgbClr val="7030A0"/>
                </a:solidFill>
                <a:latin typeface="VNAvant" pitchFamily="34" charset="0"/>
              </a:rPr>
              <a:t>i</a:t>
            </a:r>
            <a:endParaRPr lang="en-US" sz="5400" b="1" dirty="0">
              <a:solidFill>
                <a:srgbClr val="7030A0"/>
              </a:solidFill>
              <a:latin typeface="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4532" y="3202712"/>
            <a:ext cx="45752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2060"/>
                </a:solidFill>
                <a:latin typeface=".VnAvant" pitchFamily="34" charset="0"/>
              </a:rPr>
              <a:t>o « ¬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30515" y="146452"/>
            <a:ext cx="3974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NON HOA MỘC LAN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9956" y="914181"/>
            <a:ext cx="1084441" cy="104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8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4" y="2"/>
            <a:ext cx="9144793" cy="68585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5061106" y="5756831"/>
            <a:ext cx="2069797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</a:t>
            </a:r>
          </a:p>
        </p:txBody>
      </p:sp>
      <p:sp>
        <p:nvSpPr>
          <p:cNvPr id="6" name="Rectangle 5"/>
          <p:cNvSpPr/>
          <p:nvPr/>
        </p:nvSpPr>
        <p:spPr>
          <a:xfrm>
            <a:off x="2225531" y="2538465"/>
            <a:ext cx="2146742" cy="3770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899" b="1">
                <a:solidFill>
                  <a:schemeClr val="tx2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«</a:t>
            </a:r>
            <a:endParaRPr lang="en-US" sz="36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3907" y="708475"/>
            <a:ext cx="2759089" cy="3770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899" b="1">
                <a:solidFill>
                  <a:srgbClr val="C00000"/>
                </a:solidFill>
                <a:latin typeface=".VnAvant" panose="020B7200000000000000" pitchFamily="34" charset="0"/>
              </a:rPr>
              <a:t>¤</a:t>
            </a:r>
            <a:endParaRPr lang="en-US" sz="120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339" y="2971801"/>
            <a:ext cx="1516191" cy="24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5334000"/>
          </a:xfrm>
        </p:spPr>
      </p:pic>
      <p:sp>
        <p:nvSpPr>
          <p:cNvPr id="5" name="TextBox 4"/>
          <p:cNvSpPr txBox="1"/>
          <p:nvPr/>
        </p:nvSpPr>
        <p:spPr>
          <a:xfrm>
            <a:off x="1143000" y="5105401"/>
            <a:ext cx="982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002060"/>
                </a:solidFill>
                <a:latin typeface=".VnAvant" panose="020B7200000000000000" pitchFamily="34" charset="0"/>
              </a:rPr>
              <a:t>Líp häc</a:t>
            </a:r>
          </a:p>
        </p:txBody>
      </p:sp>
    </p:spTree>
    <p:extLst>
      <p:ext uri="{BB962C8B-B14F-4D97-AF65-F5344CB8AC3E}">
        <p14:creationId xmlns:p14="http://schemas.microsoft.com/office/powerpoint/2010/main" val="36924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3" y="2"/>
            <a:ext cx="9144793" cy="6858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1981203"/>
            <a:ext cx="7620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>
                <a:solidFill>
                  <a:srgbClr val="002060"/>
                </a:solidFill>
                <a:latin typeface=".VnAvant" panose="020B7200000000000000" pitchFamily="34" charset="0"/>
              </a:rPr>
              <a:t>Líp häc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2800" y="2000095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3" y="-595"/>
            <a:ext cx="9144793" cy="6858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4" y="-914399"/>
            <a:ext cx="4083169" cy="7401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499" b="1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270642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537" y="-48460"/>
            <a:ext cx="9144793" cy="6858595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68" y="1473941"/>
            <a:ext cx="691255" cy="5865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847787" y="-915057"/>
            <a:ext cx="4256293" cy="7725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599" b="1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3" name="Oval 12"/>
          <p:cNvSpPr/>
          <p:nvPr/>
        </p:nvSpPr>
        <p:spPr>
          <a:xfrm>
            <a:off x="5594928" y="1698503"/>
            <a:ext cx="762000" cy="74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45228" y="5756831"/>
            <a:ext cx="1861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nét chữ</a:t>
            </a:r>
          </a:p>
        </p:txBody>
      </p:sp>
    </p:spTree>
    <p:extLst>
      <p:ext uri="{BB962C8B-B14F-4D97-AF65-F5344CB8AC3E}">
        <p14:creationId xmlns:p14="http://schemas.microsoft.com/office/powerpoint/2010/main" val="38705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C -0.08958 -2.96296E-6 -0.1625 0.09445 -0.1625 0.21111 C -0.1625 0.32755 -0.08958 0.42223 -4.72222E-6 0.42223 C 0.08959 0.42223 0.1625 0.32755 0.1625 0.21111 C 0.1625 0.09445 0.08959 -2.96296E-6 -4.72222E-6 -2.96296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4" y="2"/>
            <a:ext cx="9144793" cy="68585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1981201" y="2355904"/>
            <a:ext cx="2146742" cy="3770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899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  <a:endParaRPr lang="en-US" sz="23899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1" y="5756831"/>
            <a:ext cx="1399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447" y="287341"/>
            <a:ext cx="2759089" cy="3770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899" b="1">
                <a:solidFill>
                  <a:srgbClr val="C00000"/>
                </a:solidFill>
                <a:latin typeface=".VnAvant" panose="020B7200000000000000" pitchFamily="34" charset="0"/>
              </a:rPr>
              <a:t>¥</a:t>
            </a:r>
            <a:endParaRPr lang="en-US" sz="23899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034" y="3429299"/>
            <a:ext cx="1377805" cy="191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4" y="-595"/>
            <a:ext cx="9144793" cy="6858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3662" y="413451"/>
            <a:ext cx="3639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So s¸nh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0009" y="1424139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 nhau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3621" y="1571900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957" y="1571897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72400" y="1571899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743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4" y="-595"/>
            <a:ext cx="9144793" cy="68585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8484" y="1571900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9789" y="1613780"/>
            <a:ext cx="2646878" cy="4708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999" b="1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9" name="Rectangle 8"/>
          <p:cNvSpPr/>
          <p:nvPr/>
        </p:nvSpPr>
        <p:spPr>
          <a:xfrm>
            <a:off x="7371529" y="1571901"/>
            <a:ext cx="2646878" cy="4708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999" b="1">
                <a:solidFill>
                  <a:srgbClr val="92D05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43621" y="1571900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9776" y="1600204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94247" y="1563193"/>
            <a:ext cx="2646878" cy="4708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6" name="Down Arrow 15"/>
          <p:cNvSpPr/>
          <p:nvPr/>
        </p:nvSpPr>
        <p:spPr>
          <a:xfrm rot="3444087">
            <a:off x="9631274" y="2643190"/>
            <a:ext cx="377355" cy="3121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3444087">
            <a:off x="6594399" y="2400158"/>
            <a:ext cx="377355" cy="3121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0010" y="1424139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 nhau</a:t>
            </a:r>
          </a:p>
        </p:txBody>
      </p:sp>
    </p:spTree>
    <p:extLst>
      <p:ext uri="{BB962C8B-B14F-4D97-AF65-F5344CB8AC3E}">
        <p14:creationId xmlns:p14="http://schemas.microsoft.com/office/powerpoint/2010/main" val="19128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537" y="-48460"/>
            <a:ext cx="9144793" cy="6858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4780" y="838204"/>
            <a:ext cx="70423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7030A0"/>
                </a:solidFill>
                <a:latin typeface=".VnAvant" panose="020B7200000000000000" pitchFamily="34" charset="0"/>
              </a:rPr>
              <a:t>Trß ch¬i</a:t>
            </a:r>
          </a:p>
          <a:p>
            <a:pPr algn="ctr"/>
            <a:r>
              <a:rPr lang="en-US" sz="8000" b="1">
                <a:solidFill>
                  <a:srgbClr val="7030A0"/>
                </a:solidFill>
                <a:latin typeface=".VnAvant" panose="020B7200000000000000" pitchFamily="34" charset="0"/>
              </a:rPr>
              <a:t>¤ mµu bÝ mËt</a:t>
            </a:r>
          </a:p>
        </p:txBody>
      </p:sp>
    </p:spTree>
    <p:extLst>
      <p:ext uri="{BB962C8B-B14F-4D97-AF65-F5344CB8AC3E}">
        <p14:creationId xmlns:p14="http://schemas.microsoft.com/office/powerpoint/2010/main" val="2626148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2362200" y="549278"/>
            <a:ext cx="2819400" cy="246856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2362200" y="3863184"/>
            <a:ext cx="2819400" cy="24558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6781801" y="3733802"/>
            <a:ext cx="2806700" cy="2468563"/>
          </a:xfrm>
          <a:prstGeom prst="rect">
            <a:avLst/>
          </a:prstGeom>
          <a:solidFill>
            <a:srgbClr val="1CBC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6781800" y="583914"/>
            <a:ext cx="2819400" cy="24685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77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7952" y="838204"/>
            <a:ext cx="797609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3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1. Ổn định tổ chức</a:t>
            </a:r>
          </a:p>
          <a:p>
            <a:pPr marL="1714457" lvl="3" indent="-342891">
              <a:buAutoNum type="arabicPeriod"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cùng hát bài hát “Em đi mẫu giáo”, Sáng tác “ Dương Minh Viên”</a:t>
            </a:r>
          </a:p>
          <a:p>
            <a:pPr marL="342891" indent="-342891">
              <a:buAutoNum type="arabicPeriod"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462224duyetbinhlv8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4" y="5410200"/>
            <a:ext cx="914399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mDiMauGiao-BeXuanMai_v7h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4700" y="5771356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1524000" y="-12699"/>
            <a:ext cx="533400" cy="4699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267329" y="889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7967" y="76200"/>
            <a:ext cx="11430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297489" y="889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326858" y="762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361783" y="635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11" name="Decagon 10"/>
          <p:cNvSpPr/>
          <p:nvPr/>
        </p:nvSpPr>
        <p:spPr>
          <a:xfrm>
            <a:off x="1739900" y="17780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cagon 11"/>
          <p:cNvSpPr/>
          <p:nvPr/>
        </p:nvSpPr>
        <p:spPr>
          <a:xfrm>
            <a:off x="3340100" y="17653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ecagon 12"/>
          <p:cNvSpPr/>
          <p:nvPr/>
        </p:nvSpPr>
        <p:spPr>
          <a:xfrm>
            <a:off x="4985543" y="1768476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6576217" y="17780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8166892" y="17653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4891088" y="461883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6525417" y="461883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8124823" y="4628356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916113" y="1417639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29805" y="1427243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97475" y="1427243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41713" y="1427243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95079" y="4319699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93688" y="4283185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07784" y="4275327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08" y="3951104"/>
            <a:ext cx="2028031" cy="202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0.18056 -0.4099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6016625"/>
            <a:ext cx="609600" cy="609600"/>
          </a:xfrm>
        </p:spPr>
      </p:pic>
      <p:pic>
        <p:nvPicPr>
          <p:cNvPr id="4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181603" y="381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220495" y="254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207795" y="381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233195" y="381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207795" y="-127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10" name="Action Button: Back or Previous 9">
            <a:hlinkClick r:id="rId8" action="ppaction://hlinksldjump" highlightClick="1"/>
          </p:cNvPr>
          <p:cNvSpPr/>
          <p:nvPr/>
        </p:nvSpPr>
        <p:spPr>
          <a:xfrm>
            <a:off x="1524000" y="-12699"/>
            <a:ext cx="609600" cy="4699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cagon 11"/>
          <p:cNvSpPr/>
          <p:nvPr/>
        </p:nvSpPr>
        <p:spPr>
          <a:xfrm>
            <a:off x="1516060" y="1930404"/>
            <a:ext cx="1627979" cy="1485295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Decagon 12"/>
          <p:cNvSpPr/>
          <p:nvPr/>
        </p:nvSpPr>
        <p:spPr>
          <a:xfrm>
            <a:off x="3037679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4495800" y="19177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6009479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7528721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8961443" y="19177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5748343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7361243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8974143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08" y="3951104"/>
            <a:ext cx="2028031" cy="20280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85917" y="164941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75551" y="4903808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13836" y="4826607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75344" y="4842064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24035" y="1638908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82744" y="1665079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43835" y="164941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744035" y="162401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17086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35156 -0.4634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9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0" y="6172200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1577973" y="20639"/>
            <a:ext cx="6096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267329" y="889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7967" y="76200"/>
            <a:ext cx="11430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297489" y="889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326858" y="762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361783" y="635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08" y="3951104"/>
            <a:ext cx="2028031" cy="2028031"/>
          </a:xfrm>
          <a:prstGeom prst="rect">
            <a:avLst/>
          </a:prstGeom>
        </p:spPr>
      </p:pic>
      <p:sp>
        <p:nvSpPr>
          <p:cNvPr id="15" name="Decagon 14"/>
          <p:cNvSpPr/>
          <p:nvPr/>
        </p:nvSpPr>
        <p:spPr>
          <a:xfrm>
            <a:off x="3036443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1512443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4585843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6106417" y="208756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7630417" y="20701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9078217" y="20701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8851900" y="510222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7251700" y="508476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ecagon 22"/>
          <p:cNvSpPr/>
          <p:nvPr/>
        </p:nvSpPr>
        <p:spPr>
          <a:xfrm>
            <a:off x="5651500" y="508476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85917" y="164941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98004" y="1654176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09452" y="164941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66647" y="1701613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04604" y="1671639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77292" y="4765864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98535" y="4765864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98335" y="4765864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20553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0.20365 -0.4314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0" y="6096000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1524000" y="0"/>
            <a:ext cx="5334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267329" y="889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7967" y="76200"/>
            <a:ext cx="11430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297489" y="889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326858" y="762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361783" y="6350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1" y="3911624"/>
            <a:ext cx="2028031" cy="2028031"/>
          </a:xfrm>
          <a:prstGeom prst="rect">
            <a:avLst/>
          </a:prstGeom>
        </p:spPr>
      </p:pic>
      <p:sp>
        <p:nvSpPr>
          <p:cNvPr id="13" name="Decagon 12"/>
          <p:cNvSpPr/>
          <p:nvPr/>
        </p:nvSpPr>
        <p:spPr>
          <a:xfrm>
            <a:off x="1474341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3004589" y="1884988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4490547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6048375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7551043" y="186084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9074621" y="186086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5361779" y="5199688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7010400" y="5215771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8610600" y="5215751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650895" y="1564463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83077" y="157677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54100" y="1600920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51433" y="157677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94680" y="1576775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05064" y="4931683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13599" y="4845428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76092" y="4842064"/>
            <a:ext cx="7953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28292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2587 -0.486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5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537" y="-48460"/>
            <a:ext cx="9144793" cy="6858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4709" y="838200"/>
            <a:ext cx="712246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7030A0"/>
                </a:solidFill>
                <a:latin typeface=".VnAvant" panose="020B7200000000000000" pitchFamily="34" charset="0"/>
              </a:rPr>
              <a:t>Trß ch¬i</a:t>
            </a:r>
          </a:p>
          <a:p>
            <a:pPr algn="ctr"/>
            <a:r>
              <a:rPr lang="en-US" sz="8000" b="1">
                <a:solidFill>
                  <a:srgbClr val="7030A0"/>
                </a:solidFill>
                <a:latin typeface=".VnAvant" panose="020B7200000000000000" pitchFamily="34" charset="0"/>
              </a:rPr>
              <a:t>Ai nhanh nhÊt</a:t>
            </a:r>
          </a:p>
          <a:p>
            <a:pPr algn="ctr"/>
            <a:endParaRPr lang="en-US" sz="8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69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2895600" y="3287624"/>
            <a:ext cx="66159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F0"/>
                </a:solidFill>
                <a:latin typeface=".VnAvant" pitchFamily="34" charset="0"/>
              </a:rPr>
              <a:t>Xin ch©n thµnh </a:t>
            </a:r>
          </a:p>
          <a:p>
            <a:r>
              <a:rPr lang="en-US" sz="4800" b="1">
                <a:solidFill>
                  <a:srgbClr val="00B0F0"/>
                </a:solidFill>
                <a:latin typeface=".VnAvant" pitchFamily="34" charset="0"/>
              </a:rPr>
              <a:t>                       c¶m ¬n!</a:t>
            </a:r>
          </a:p>
        </p:txBody>
      </p:sp>
    </p:spTree>
    <p:extLst>
      <p:ext uri="{BB962C8B-B14F-4D97-AF65-F5344CB8AC3E}">
        <p14:creationId xmlns:p14="http://schemas.microsoft.com/office/powerpoint/2010/main" val="290424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"/>
            <a:ext cx="9144000" cy="5257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1100" y="4995953"/>
            <a:ext cx="982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002060"/>
                </a:solidFill>
                <a:latin typeface=".VnAvant" panose="020B7200000000000000" pitchFamily="34" charset="0"/>
              </a:rPr>
              <a:t>C« gi¸o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4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828804"/>
            <a:ext cx="9829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rgbClr val="002060"/>
                </a:solidFill>
                <a:latin typeface=".VnAvant" panose="020B7200000000000000" pitchFamily="34" charset="0"/>
              </a:rPr>
              <a:t>C« gi¸o</a:t>
            </a:r>
          </a:p>
        </p:txBody>
      </p:sp>
      <p:sp>
        <p:nvSpPr>
          <p:cNvPr id="5" name="Rectangle 4"/>
          <p:cNvSpPr/>
          <p:nvPr/>
        </p:nvSpPr>
        <p:spPr>
          <a:xfrm>
            <a:off x="3886200" y="1905004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29600" y="1866904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000">
              <a:solidFill>
                <a:srgbClr val="FF0000"/>
              </a:solidFill>
            </a:endParaRPr>
          </a:p>
        </p:txBody>
      </p:sp>
      <p:grpSp>
        <p:nvGrpSpPr>
          <p:cNvPr id="12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524000" y="0"/>
            <a:ext cx="9144000" cy="6858000"/>
            <a:chOff x="0" y="-19"/>
            <a:chExt cx="5760" cy="4377"/>
          </a:xfrm>
        </p:grpSpPr>
        <p:pic>
          <p:nvPicPr>
            <p:cNvPr id="13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739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17" y="-595"/>
            <a:ext cx="9144793" cy="6858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7867" y="-990599"/>
            <a:ext cx="4256293" cy="7725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5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4535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4" y="-1066799"/>
            <a:ext cx="4256293" cy="7725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5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grpSp>
        <p:nvGrpSpPr>
          <p:cNvPr id="3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524000" y="0"/>
            <a:ext cx="9144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4544179" y="5728253"/>
            <a:ext cx="2787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nét chữ</a:t>
            </a:r>
          </a:p>
        </p:txBody>
      </p:sp>
      <p:sp>
        <p:nvSpPr>
          <p:cNvPr id="2" name="Oval 1"/>
          <p:cNvSpPr/>
          <p:nvPr/>
        </p:nvSpPr>
        <p:spPr>
          <a:xfrm>
            <a:off x="5562600" y="1524003"/>
            <a:ext cx="762000" cy="74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C -0.08923 -3.7037E-7 -0.1618 0.09444 -0.1618 0.21111 C -0.1618 0.32755 -0.08923 0.42222 -3.33333E-6 0.42222 C 0.08924 0.42222 0.16164 0.32755 0.16164 0.21111 C 0.16164 0.09444 0.08924 -3.7037E-7 -3.33333E-6 -3.7037E-7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694" y="-595"/>
            <a:ext cx="9144793" cy="68585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4544175" y="5715000"/>
            <a:ext cx="307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2438400"/>
            <a:ext cx="2236510" cy="3939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9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4999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9604" y="381000"/>
            <a:ext cx="2877711" cy="3939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999" b="1">
                <a:solidFill>
                  <a:srgbClr val="00206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3352801"/>
            <a:ext cx="1658856" cy="218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5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54" y="-595"/>
            <a:ext cx="9144793" cy="6858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7866" y="-528785"/>
            <a:ext cx="4083169" cy="7401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499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6" name="Picture 6" descr="dau 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243" y="762004"/>
            <a:ext cx="2380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05804" y="1828800"/>
            <a:ext cx="18473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600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1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422" y="-595"/>
            <a:ext cx="9144793" cy="6858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4" y="-457199"/>
            <a:ext cx="4083169" cy="7401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499" b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6" name="Picture 6" descr="dau 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95" y="752478"/>
            <a:ext cx="2380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5532300" y="2039343"/>
            <a:ext cx="762000" cy="7249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67186" y="5715004"/>
            <a:ext cx="2417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nét chữ</a:t>
            </a:r>
          </a:p>
        </p:txBody>
      </p:sp>
    </p:spTree>
    <p:extLst>
      <p:ext uri="{BB962C8B-B14F-4D97-AF65-F5344CB8AC3E}">
        <p14:creationId xmlns:p14="http://schemas.microsoft.com/office/powerpoint/2010/main" val="15012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C -0.08402 -1.48148E-6 -0.15208 0.08889 -0.15208 0.19954 C -0.15208 0.30972 -0.08402 0.39977 -4.72222E-6 0.39977 C 0.08403 0.39977 0.15261 0.30972 0.15261 0.19954 C 0.15261 0.08889 0.08403 -1.48148E-6 -4.72222E-6 -1.48148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16&quot;&gt;&lt;property id=&quot;20148&quot; value=&quot;5&quot;/&gt;&lt;property id=&quot;20300&quot; value=&quot;Slide 2&quot;/&gt;&lt;property id=&quot;20307&quot; value=&quot;257&quot;/&gt;&lt;/object&gt;&lt;object type=&quot;3&quot; unique_id=&quot;10017&quot;&gt;&lt;property id=&quot;20148&quot; value=&quot;5&quot;/&gt;&lt;property id=&quot;20300&quot; value=&quot;Slide 3&quot;/&gt;&lt;property id=&quot;20307&quot; value=&quot;258&quot;/&gt;&lt;/object&gt;&lt;object type=&quot;3&quot; unique_id=&quot;10034&quot;&gt;&lt;property id=&quot;20148&quot; value=&quot;5&quot;/&gt;&lt;property id=&quot;20300&quot; value=&quot;Slide 6&quot;/&gt;&lt;property id=&quot;20307&quot; value=&quot;259&quot;/&gt;&lt;/object&gt;&lt;object type=&quot;3&quot; unique_id=&quot;17685&quot;&gt;&lt;property id=&quot;20148&quot; value=&quot;5&quot;/&gt;&lt;property id=&quot;20300&quot; value=&quot;Slide 4&quot;/&gt;&lt;property id=&quot;20307&quot; value=&quot;260&quot;/&gt;&lt;/object&gt;&lt;object type=&quot;3&quot; unique_id=&quot;17888&quot;&gt;&lt;property id=&quot;20148&quot; value=&quot;5&quot;/&gt;&lt;property id=&quot;20300&quot; value=&quot;Slide 5&quot;/&gt;&lt;property id=&quot;20307&quot; value=&quot;261&quot;/&gt;&lt;/object&gt;&lt;object type=&quot;3&quot; unique_id=&quot;18220&quot;&gt;&lt;property id=&quot;20148&quot; value=&quot;5&quot;/&gt;&lt;property id=&quot;20300&quot; value=&quot;Slide 7&quot;/&gt;&lt;property id=&quot;20307&quot; value=&quot;263&quot;/&gt;&lt;/object&gt;&lt;object type=&quot;3&quot; unique_id=&quot;18221&quot;&gt;&lt;property id=&quot;20148&quot; value=&quot;5&quot;/&gt;&lt;property id=&quot;20300&quot; value=&quot;Slide 8&quot;/&gt;&lt;property id=&quot;20307&quot; value=&quot;264&quot;/&gt;&lt;/object&gt;&lt;object type=&quot;3&quot; unique_id=&quot;18222&quot;&gt;&lt;property id=&quot;20148&quot; value=&quot;5&quot;/&gt;&lt;property id=&quot;20300&quot; value=&quot;Slide 9&quot;/&gt;&lt;property id=&quot;20307&quot; value=&quot;265&quot;/&gt;&lt;/object&gt;&lt;object type=&quot;3&quot; unique_id=&quot;18223&quot;&gt;&lt;property id=&quot;20148&quot; value=&quot;5&quot;/&gt;&lt;property id=&quot;20300&quot; value=&quot;Slide 10&quot;/&gt;&lt;property id=&quot;20307&quot; value=&quot;266&quot;/&gt;&lt;/object&gt;&lt;object type=&quot;3&quot; unique_id=&quot;18563&quot;&gt;&lt;property id=&quot;20148&quot; value=&quot;5&quot;/&gt;&lt;property id=&quot;20300&quot; value=&quot;Slide 11&quot;/&gt;&lt;property id=&quot;20307&quot; value=&quot;268&quot;/&gt;&lt;/object&gt;&lt;object type=&quot;3&quot; unique_id=&quot;18564&quot;&gt;&lt;property id=&quot;20148&quot; value=&quot;5&quot;/&gt;&lt;property id=&quot;20300&quot; value=&quot;Slide 12&quot;/&gt;&lt;property id=&quot;20307&quot; value=&quot;267&quot;/&gt;&lt;/object&gt;&lt;object type=&quot;3&quot; unique_id=&quot;18565&quot;&gt;&lt;property id=&quot;20148&quot; value=&quot;5&quot;/&gt;&lt;property id=&quot;20300&quot; value=&quot;Slide 13&quot;/&gt;&lt;property id=&quot;20307&quot; value=&quot;269&quot;/&gt;&lt;/object&gt;&lt;object type=&quot;3&quot; unique_id=&quot;18566&quot;&gt;&lt;property id=&quot;20148&quot; value=&quot;5&quot;/&gt;&lt;property id=&quot;20300&quot; value=&quot;Slide 14&quot;/&gt;&lt;property id=&quot;20307&quot; value=&quot;270&quot;/&gt;&lt;/object&gt;&lt;object type=&quot;3&quot; unique_id=&quot;18567&quot;&gt;&lt;property id=&quot;20148&quot; value=&quot;5&quot;/&gt;&lt;property id=&quot;20300&quot; value=&quot;Slide 15&quot;/&gt;&lt;property id=&quot;20307&quot; value=&quot;271&quot;/&gt;&lt;/object&gt;&lt;object type=&quot;3&quot; unique_id=&quot;18568&quot;&gt;&lt;property id=&quot;20148&quot; value=&quot;5&quot;/&gt;&lt;property id=&quot;20300&quot; value=&quot;Slide 16&quot;/&gt;&lt;property id=&quot;20307&quot; value=&quot;273&quot;/&gt;&lt;/object&gt;&lt;object type=&quot;3&quot; unique_id=&quot;18569&quot;&gt;&lt;property id=&quot;20148&quot; value=&quot;5&quot;/&gt;&lt;property id=&quot;20300&quot; value=&quot;Slide 17&quot;/&gt;&lt;property id=&quot;20307&quot; value=&quot;272&quot;/&gt;&lt;/object&gt;&lt;object type=&quot;3&quot; unique_id=&quot;18571&quot;&gt;&lt;property id=&quot;20148&quot; value=&quot;5&quot;/&gt;&lt;property id=&quot;20300&quot; value=&quot;Slide 20&quot;/&gt;&lt;property id=&quot;20307&quot; value=&quot;274&quot;/&gt;&lt;/object&gt;&lt;object type=&quot;3&quot; unique_id=&quot;18880&quot;&gt;&lt;property id=&quot;20148&quot; value=&quot;5&quot;/&gt;&lt;property id=&quot;20300&quot; value=&quot;Slide 18&quot;/&gt;&lt;property id=&quot;20307&quot; value=&quot;275&quot;/&gt;&lt;/object&gt;&lt;object type=&quot;3&quot; unique_id=&quot;18881&quot;&gt;&lt;property id=&quot;20148&quot; value=&quot;5&quot;/&gt;&lt;property id=&quot;20300&quot; value=&quot;Slide 19&quot;/&gt;&lt;property id=&quot;20307&quot; value=&quot;280&quot;/&gt;&lt;/object&gt;&lt;object type=&quot;3&quot; unique_id=&quot;18882&quot;&gt;&lt;property id=&quot;20148&quot; value=&quot;5&quot;/&gt;&lt;property id=&quot;20300&quot; value=&quot;Slide 21&quot;/&gt;&lt;property id=&quot;20307&quot; value=&quot;276&quot;/&gt;&lt;/object&gt;&lt;object type=&quot;3&quot; unique_id=&quot;18883&quot;&gt;&lt;property id=&quot;20148&quot; value=&quot;5&quot;/&gt;&lt;property id=&quot;20300&quot; value=&quot;Slide 22&quot;/&gt;&lt;property id=&quot;20307&quot; value=&quot;277&quot;/&gt;&lt;/object&gt;&lt;object type=&quot;3&quot; unique_id=&quot;18884&quot;&gt;&lt;property id=&quot;20148&quot; value=&quot;5&quot;/&gt;&lt;property id=&quot;20300&quot; value=&quot;Slide 23&quot;/&gt;&lt;property id=&quot;20307&quot; value=&quot;278&quot;/&gt;&lt;/object&gt;&lt;object type=&quot;3&quot; unique_id=&quot;18885&quot;&gt;&lt;property id=&quot;20148&quot; value=&quot;5&quot;/&gt;&lt;property id=&quot;20300&quot; value=&quot;Slide 24&quot;/&gt;&lt;property id=&quot;20307&quot; value=&quot;279&quot;/&gt;&lt;/object&gt;&lt;/object&gt;&lt;object type=&quot;8&quot; unique_id=&quot;10006&quot;&gt;&lt;/object&gt;&lt;/object&gt;&lt;/database&gt;"/>
  <p:tag name="SECTOMILLISECCONVERTED" val="1"/>
  <p:tag name="ISPRING_UUID" val="{2CB0E930-78D8-43F6-B5A5-09B28AFF5925}"/>
  <p:tag name="ISPRING_RESOURCE_FOLDER" val="D:\Ảnh powerpoint\2017 - 2018\chữ cai o,ô, ơ\"/>
  <p:tag name="ISPRING_PRESENTATION_PATH" val="D:\Ảnh powerpoint\2017 - 2018\chữ cai o,ô, ơ.pptx"/>
  <p:tag name="ISPRING_PROJECT_FOLDER_UPDATED" val="1"/>
  <p:tag name="ISPRING_SCREEN_RECS_UPDATED" val="D:\Ảnh powerpoint\2017 - 2018\chữ cai o,ô, ơ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1B0600D-F43F-4B90-898A-18C4C40D308C}&quot;/&gt;&lt;isInvalidForFieldText val=&quot;0&quot;/&gt;&lt;Image&gt;&lt;filename val=&quot;D:\BGDT\data\asimages\{11B0600D-F43F-4B90-898A-18C4C40D308C}.png&quot;/&gt;&lt;left val=&quot;0&quot;/&gt;&lt;top val=&quot;0&quot;/&gt;&lt;width val=&quot;960&quot;/&gt;&lt;height val=&quot;540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1B0600D-F43F-4B90-898A-18C4C40D308C}&quot;/&gt;&lt;isInvalidForFieldText val=&quot;0&quot;/&gt;&lt;Image&gt;&lt;filename val=&quot;D:\BGDT\data\asimages\{11B0600D-F43F-4B90-898A-18C4C40D308C}.png&quot;/&gt;&lt;left val=&quot;0&quot;/&gt;&lt;top val=&quot;0&quot;/&gt;&lt;width val=&quot;960&quot;/&gt;&lt;height val=&quot;54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196</Words>
  <Application>Microsoft Office PowerPoint</Application>
  <PresentationFormat>Widescreen</PresentationFormat>
  <Paragraphs>102</Paragraphs>
  <Slides>25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.VnAvant</vt:lpstr>
      <vt:lpstr>.VnTifani Heavy</vt:lpstr>
      <vt:lpstr>Arial</vt:lpstr>
      <vt:lpstr>Calibri</vt:lpstr>
      <vt:lpstr>Times New Roman</vt:lpstr>
      <vt:lpstr>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Trang Nguyen</cp:lastModifiedBy>
  <cp:revision>40</cp:revision>
  <dcterms:created xsi:type="dcterms:W3CDTF">2017-09-08T00:30:58Z</dcterms:created>
  <dcterms:modified xsi:type="dcterms:W3CDTF">2024-06-06T02:54:52Z</dcterms:modified>
</cp:coreProperties>
</file>