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343" r:id="rId2"/>
    <p:sldId id="314" r:id="rId3"/>
    <p:sldId id="315" r:id="rId4"/>
    <p:sldId id="316" r:id="rId5"/>
    <p:sldId id="344" r:id="rId6"/>
    <p:sldId id="318" r:id="rId7"/>
    <p:sldId id="346" r:id="rId8"/>
    <p:sldId id="347" r:id="rId9"/>
    <p:sldId id="352" r:id="rId10"/>
    <p:sldId id="323" r:id="rId11"/>
    <p:sldId id="320" r:id="rId12"/>
    <p:sldId id="322" r:id="rId13"/>
    <p:sldId id="302" r:id="rId14"/>
    <p:sldId id="348" r:id="rId15"/>
    <p:sldId id="349" r:id="rId16"/>
    <p:sldId id="350" r:id="rId17"/>
    <p:sldId id="351" r:id="rId18"/>
    <p:sldId id="324" r:id="rId19"/>
    <p:sldId id="325" r:id="rId20"/>
    <p:sldId id="326" r:id="rId21"/>
    <p:sldId id="327" r:id="rId22"/>
    <p:sldId id="295" r:id="rId23"/>
    <p:sldId id="335" r:id="rId24"/>
    <p:sldId id="288" r:id="rId25"/>
    <p:sldId id="341" r:id="rId26"/>
    <p:sldId id="259" r:id="rId27"/>
    <p:sldId id="292" r:id="rId28"/>
    <p:sldId id="336" r:id="rId29"/>
    <p:sldId id="354" r:id="rId30"/>
    <p:sldId id="353" r:id="rId31"/>
    <p:sldId id="356" r:id="rId32"/>
    <p:sldId id="355" r:id="rId33"/>
  </p:sldIdLst>
  <p:sldSz cx="30600650" cy="17400588"/>
  <p:notesSz cx="6858000" cy="9144000"/>
  <p:defaultTextStyle>
    <a:defPPr>
      <a:defRPr lang="en-US"/>
    </a:defPPr>
    <a:lvl1pPr marL="0" algn="l" defTabSz="2742926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1pPr>
    <a:lvl2pPr marL="1371463" algn="l" defTabSz="2742926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2pPr>
    <a:lvl3pPr marL="2742926" algn="l" defTabSz="2742926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3pPr>
    <a:lvl4pPr marL="4114389" algn="l" defTabSz="2742926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4pPr>
    <a:lvl5pPr marL="5485851" algn="l" defTabSz="2742926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5pPr>
    <a:lvl6pPr marL="6857314" algn="l" defTabSz="2742926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6pPr>
    <a:lvl7pPr marL="8228777" algn="l" defTabSz="2742926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7pPr>
    <a:lvl8pPr marL="9600240" algn="l" defTabSz="2742926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8pPr>
    <a:lvl9pPr marL="10971703" algn="l" defTabSz="2742926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481">
          <p15:clr>
            <a:srgbClr val="A4A3A4"/>
          </p15:clr>
        </p15:guide>
        <p15:guide id="2" pos="963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0000CC"/>
    <a:srgbClr val="FF3300"/>
    <a:srgbClr val="CC0099"/>
    <a:srgbClr val="38159B"/>
    <a:srgbClr val="A50021"/>
    <a:srgbClr val="333399"/>
    <a:srgbClr val="66FF33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1" d="100"/>
          <a:sy n="31" d="100"/>
        </p:scale>
        <p:origin x="782" y="34"/>
      </p:cViewPr>
      <p:guideLst>
        <p:guide orient="horz" pos="5481"/>
        <p:guide pos="963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0E04EA-865C-4822-8420-CACCB52BEEDC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4338" y="685800"/>
            <a:ext cx="60293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14D5F5-F623-4DAA-BF54-9D6057F94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23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74292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1371463" algn="l" defTabSz="274292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2742926" algn="l" defTabSz="274292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4114389" algn="l" defTabSz="274292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5485851" algn="l" defTabSz="274292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6857314" algn="l" defTabSz="274292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8228777" algn="l" defTabSz="274292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9600240" algn="l" defTabSz="274292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10971703" algn="l" defTabSz="274292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4338" y="685800"/>
            <a:ext cx="60293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1DB58-5D6E-40C7-9B39-F39B3296042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823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4338" y="685800"/>
            <a:ext cx="60293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4D5F5-F623-4DAA-BF54-9D6057F94D8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1121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4338" y="685800"/>
            <a:ext cx="60293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4D5F5-F623-4DAA-BF54-9D6057F94D8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112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95049" y="5405462"/>
            <a:ext cx="26010553" cy="37298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90098" y="9860333"/>
            <a:ext cx="21420455" cy="44468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371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742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114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485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685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228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96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0971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2185471" y="696831"/>
            <a:ext cx="6885146" cy="1484689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0032" y="696831"/>
            <a:ext cx="20145428" cy="1484689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7240" y="11181490"/>
            <a:ext cx="26010553" cy="3455950"/>
          </a:xfrm>
        </p:spPr>
        <p:txBody>
          <a:bodyPr anchor="t"/>
          <a:lstStyle>
            <a:lvl1pPr algn="l">
              <a:defRPr sz="1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17240" y="7375113"/>
            <a:ext cx="26010553" cy="3806377"/>
          </a:xfrm>
        </p:spPr>
        <p:txBody>
          <a:bodyPr anchor="b"/>
          <a:lstStyle>
            <a:lvl1pPr marL="0" indent="0">
              <a:buNone/>
              <a:defRPr sz="6000">
                <a:solidFill>
                  <a:schemeClr val="tx1">
                    <a:tint val="75000"/>
                  </a:schemeClr>
                </a:solidFill>
              </a:defRPr>
            </a:lvl1pPr>
            <a:lvl2pPr marL="1371463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2pPr>
            <a:lvl3pPr marL="2742926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3pPr>
            <a:lvl4pPr marL="4114389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4pPr>
            <a:lvl5pPr marL="5485851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5pPr>
            <a:lvl6pPr marL="6857314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6pPr>
            <a:lvl7pPr marL="8228777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7pPr>
            <a:lvl8pPr marL="960024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8pPr>
            <a:lvl9pPr marL="10971703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30033" y="4060138"/>
            <a:ext cx="13515287" cy="11483584"/>
          </a:xfrm>
        </p:spPr>
        <p:txBody>
          <a:bodyPr/>
          <a:lstStyle>
            <a:lvl1pPr>
              <a:defRPr sz="8400"/>
            </a:lvl1pPr>
            <a:lvl2pPr>
              <a:defRPr sz="7200"/>
            </a:lvl2pPr>
            <a:lvl3pPr>
              <a:defRPr sz="6000"/>
            </a:lvl3pPr>
            <a:lvl4pPr>
              <a:defRPr sz="5400"/>
            </a:lvl4pPr>
            <a:lvl5pPr>
              <a:defRPr sz="5400"/>
            </a:lvl5pPr>
            <a:lvl6pPr>
              <a:defRPr sz="5400"/>
            </a:lvl6pPr>
            <a:lvl7pPr>
              <a:defRPr sz="5400"/>
            </a:lvl7pPr>
            <a:lvl8pPr>
              <a:defRPr sz="5400"/>
            </a:lvl8pPr>
            <a:lvl9pPr>
              <a:defRPr sz="5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555330" y="4060138"/>
            <a:ext cx="13515287" cy="11483584"/>
          </a:xfrm>
        </p:spPr>
        <p:txBody>
          <a:bodyPr/>
          <a:lstStyle>
            <a:lvl1pPr>
              <a:defRPr sz="8400"/>
            </a:lvl1pPr>
            <a:lvl2pPr>
              <a:defRPr sz="7200"/>
            </a:lvl2pPr>
            <a:lvl3pPr>
              <a:defRPr sz="6000"/>
            </a:lvl3pPr>
            <a:lvl4pPr>
              <a:defRPr sz="5400"/>
            </a:lvl4pPr>
            <a:lvl5pPr>
              <a:defRPr sz="5400"/>
            </a:lvl5pPr>
            <a:lvl6pPr>
              <a:defRPr sz="5400"/>
            </a:lvl6pPr>
            <a:lvl7pPr>
              <a:defRPr sz="5400"/>
            </a:lvl7pPr>
            <a:lvl8pPr>
              <a:defRPr sz="5400"/>
            </a:lvl8pPr>
            <a:lvl9pPr>
              <a:defRPr sz="5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0033" y="3894994"/>
            <a:ext cx="13520601" cy="1623248"/>
          </a:xfrm>
        </p:spPr>
        <p:txBody>
          <a:bodyPr anchor="b"/>
          <a:lstStyle>
            <a:lvl1pPr marL="0" indent="0">
              <a:buNone/>
              <a:defRPr sz="7200" b="1"/>
            </a:lvl1pPr>
            <a:lvl2pPr marL="1371463" indent="0">
              <a:buNone/>
              <a:defRPr sz="6000" b="1"/>
            </a:lvl2pPr>
            <a:lvl3pPr marL="2742926" indent="0">
              <a:buNone/>
              <a:defRPr sz="5400" b="1"/>
            </a:lvl3pPr>
            <a:lvl4pPr marL="4114389" indent="0">
              <a:buNone/>
              <a:defRPr sz="4800" b="1"/>
            </a:lvl4pPr>
            <a:lvl5pPr marL="5485851" indent="0">
              <a:buNone/>
              <a:defRPr sz="4800" b="1"/>
            </a:lvl5pPr>
            <a:lvl6pPr marL="6857314" indent="0">
              <a:buNone/>
              <a:defRPr sz="4800" b="1"/>
            </a:lvl6pPr>
            <a:lvl7pPr marL="8228777" indent="0">
              <a:buNone/>
              <a:defRPr sz="4800" b="1"/>
            </a:lvl7pPr>
            <a:lvl8pPr marL="9600240" indent="0">
              <a:buNone/>
              <a:defRPr sz="4800" b="1"/>
            </a:lvl8pPr>
            <a:lvl9pPr marL="10971703" indent="0">
              <a:buNone/>
              <a:defRPr sz="4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0033" y="5518242"/>
            <a:ext cx="13520601" cy="10025479"/>
          </a:xfrm>
        </p:spPr>
        <p:txBody>
          <a:bodyPr/>
          <a:lstStyle>
            <a:lvl1pPr>
              <a:defRPr sz="7200"/>
            </a:lvl1pPr>
            <a:lvl2pPr>
              <a:defRPr sz="6000"/>
            </a:lvl2pPr>
            <a:lvl3pPr>
              <a:defRPr sz="54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544707" y="3894994"/>
            <a:ext cx="13525912" cy="1623248"/>
          </a:xfrm>
        </p:spPr>
        <p:txBody>
          <a:bodyPr anchor="b"/>
          <a:lstStyle>
            <a:lvl1pPr marL="0" indent="0">
              <a:buNone/>
              <a:defRPr sz="7200" b="1"/>
            </a:lvl1pPr>
            <a:lvl2pPr marL="1371463" indent="0">
              <a:buNone/>
              <a:defRPr sz="6000" b="1"/>
            </a:lvl2pPr>
            <a:lvl3pPr marL="2742926" indent="0">
              <a:buNone/>
              <a:defRPr sz="5400" b="1"/>
            </a:lvl3pPr>
            <a:lvl4pPr marL="4114389" indent="0">
              <a:buNone/>
              <a:defRPr sz="4800" b="1"/>
            </a:lvl4pPr>
            <a:lvl5pPr marL="5485851" indent="0">
              <a:buNone/>
              <a:defRPr sz="4800" b="1"/>
            </a:lvl5pPr>
            <a:lvl6pPr marL="6857314" indent="0">
              <a:buNone/>
              <a:defRPr sz="4800" b="1"/>
            </a:lvl6pPr>
            <a:lvl7pPr marL="8228777" indent="0">
              <a:buNone/>
              <a:defRPr sz="4800" b="1"/>
            </a:lvl7pPr>
            <a:lvl8pPr marL="9600240" indent="0">
              <a:buNone/>
              <a:defRPr sz="4800" b="1"/>
            </a:lvl8pPr>
            <a:lvl9pPr marL="10971703" indent="0">
              <a:buNone/>
              <a:defRPr sz="4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544707" y="5518242"/>
            <a:ext cx="13525912" cy="10025479"/>
          </a:xfrm>
        </p:spPr>
        <p:txBody>
          <a:bodyPr/>
          <a:lstStyle>
            <a:lvl1pPr>
              <a:defRPr sz="7200"/>
            </a:lvl1pPr>
            <a:lvl2pPr>
              <a:defRPr sz="6000"/>
            </a:lvl2pPr>
            <a:lvl3pPr>
              <a:defRPr sz="54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0034" y="692801"/>
            <a:ext cx="10067403" cy="2948433"/>
          </a:xfrm>
        </p:spPr>
        <p:txBody>
          <a:bodyPr anchor="b"/>
          <a:lstStyle>
            <a:lvl1pPr algn="l">
              <a:defRPr sz="6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64004" y="692802"/>
            <a:ext cx="17106613" cy="14850920"/>
          </a:xfrm>
        </p:spPr>
        <p:txBody>
          <a:bodyPr/>
          <a:lstStyle>
            <a:lvl1pPr>
              <a:defRPr sz="9600"/>
            </a:lvl1pPr>
            <a:lvl2pPr>
              <a:defRPr sz="8400"/>
            </a:lvl2pPr>
            <a:lvl3pPr>
              <a:defRPr sz="7200"/>
            </a:lvl3pPr>
            <a:lvl4pPr>
              <a:defRPr sz="6000"/>
            </a:lvl4pPr>
            <a:lvl5pPr>
              <a:defRPr sz="6000"/>
            </a:lvl5pPr>
            <a:lvl6pPr>
              <a:defRPr sz="6000"/>
            </a:lvl6pPr>
            <a:lvl7pPr>
              <a:defRPr sz="6000"/>
            </a:lvl7pPr>
            <a:lvl8pPr>
              <a:defRPr sz="6000"/>
            </a:lvl8pPr>
            <a:lvl9pPr>
              <a:defRPr sz="6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0034" y="3641235"/>
            <a:ext cx="10067403" cy="11902487"/>
          </a:xfrm>
        </p:spPr>
        <p:txBody>
          <a:bodyPr/>
          <a:lstStyle>
            <a:lvl1pPr marL="0" indent="0">
              <a:buNone/>
              <a:defRPr sz="4200"/>
            </a:lvl1pPr>
            <a:lvl2pPr marL="1371463" indent="0">
              <a:buNone/>
              <a:defRPr sz="3600"/>
            </a:lvl2pPr>
            <a:lvl3pPr marL="2742926" indent="0">
              <a:buNone/>
              <a:defRPr sz="3000"/>
            </a:lvl3pPr>
            <a:lvl4pPr marL="4114389" indent="0">
              <a:buNone/>
              <a:defRPr sz="2700"/>
            </a:lvl4pPr>
            <a:lvl5pPr marL="5485851" indent="0">
              <a:buNone/>
              <a:defRPr sz="2700"/>
            </a:lvl5pPr>
            <a:lvl6pPr marL="6857314" indent="0">
              <a:buNone/>
              <a:defRPr sz="2700"/>
            </a:lvl6pPr>
            <a:lvl7pPr marL="8228777" indent="0">
              <a:buNone/>
              <a:defRPr sz="2700"/>
            </a:lvl7pPr>
            <a:lvl8pPr marL="9600240" indent="0">
              <a:buNone/>
              <a:defRPr sz="2700"/>
            </a:lvl8pPr>
            <a:lvl9pPr marL="10971703" indent="0">
              <a:buNone/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7942" y="12180411"/>
            <a:ext cx="18360390" cy="1437967"/>
          </a:xfrm>
        </p:spPr>
        <p:txBody>
          <a:bodyPr anchor="b"/>
          <a:lstStyle>
            <a:lvl1pPr algn="l">
              <a:defRPr sz="6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97942" y="1554775"/>
            <a:ext cx="18360390" cy="10440353"/>
          </a:xfrm>
        </p:spPr>
        <p:txBody>
          <a:bodyPr/>
          <a:lstStyle>
            <a:lvl1pPr marL="0" indent="0">
              <a:buNone/>
              <a:defRPr sz="9600"/>
            </a:lvl1pPr>
            <a:lvl2pPr marL="1371463" indent="0">
              <a:buNone/>
              <a:defRPr sz="8400"/>
            </a:lvl2pPr>
            <a:lvl3pPr marL="2742926" indent="0">
              <a:buNone/>
              <a:defRPr sz="7200"/>
            </a:lvl3pPr>
            <a:lvl4pPr marL="4114389" indent="0">
              <a:buNone/>
              <a:defRPr sz="6000"/>
            </a:lvl4pPr>
            <a:lvl5pPr marL="5485851" indent="0">
              <a:buNone/>
              <a:defRPr sz="6000"/>
            </a:lvl5pPr>
            <a:lvl6pPr marL="6857314" indent="0">
              <a:buNone/>
              <a:defRPr sz="6000"/>
            </a:lvl6pPr>
            <a:lvl7pPr marL="8228777" indent="0">
              <a:buNone/>
              <a:defRPr sz="6000"/>
            </a:lvl7pPr>
            <a:lvl8pPr marL="9600240" indent="0">
              <a:buNone/>
              <a:defRPr sz="6000"/>
            </a:lvl8pPr>
            <a:lvl9pPr marL="10971703" indent="0">
              <a:buNone/>
              <a:defRPr sz="6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97942" y="13618378"/>
            <a:ext cx="18360390" cy="2042151"/>
          </a:xfrm>
        </p:spPr>
        <p:txBody>
          <a:bodyPr/>
          <a:lstStyle>
            <a:lvl1pPr marL="0" indent="0">
              <a:buNone/>
              <a:defRPr sz="4200"/>
            </a:lvl1pPr>
            <a:lvl2pPr marL="1371463" indent="0">
              <a:buNone/>
              <a:defRPr sz="3600"/>
            </a:lvl2pPr>
            <a:lvl3pPr marL="2742926" indent="0">
              <a:buNone/>
              <a:defRPr sz="3000"/>
            </a:lvl3pPr>
            <a:lvl4pPr marL="4114389" indent="0">
              <a:buNone/>
              <a:defRPr sz="2700"/>
            </a:lvl4pPr>
            <a:lvl5pPr marL="5485851" indent="0">
              <a:buNone/>
              <a:defRPr sz="2700"/>
            </a:lvl5pPr>
            <a:lvl6pPr marL="6857314" indent="0">
              <a:buNone/>
              <a:defRPr sz="2700"/>
            </a:lvl6pPr>
            <a:lvl7pPr marL="8228777" indent="0">
              <a:buNone/>
              <a:defRPr sz="2700"/>
            </a:lvl7pPr>
            <a:lvl8pPr marL="9600240" indent="0">
              <a:buNone/>
              <a:defRPr sz="2700"/>
            </a:lvl8pPr>
            <a:lvl9pPr marL="10971703" indent="0">
              <a:buNone/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30033" y="696830"/>
            <a:ext cx="27540585" cy="2900098"/>
          </a:xfrm>
          <a:prstGeom prst="rect">
            <a:avLst/>
          </a:prstGeom>
        </p:spPr>
        <p:txBody>
          <a:bodyPr vert="horz" lIns="274293" tIns="137146" rIns="274293" bIns="13714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0033" y="4060138"/>
            <a:ext cx="27540585" cy="11483584"/>
          </a:xfrm>
          <a:prstGeom prst="rect">
            <a:avLst/>
          </a:prstGeom>
        </p:spPr>
        <p:txBody>
          <a:bodyPr vert="horz" lIns="274293" tIns="137146" rIns="274293" bIns="13714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30032" y="16127769"/>
            <a:ext cx="7140152" cy="926420"/>
          </a:xfrm>
          <a:prstGeom prst="rect">
            <a:avLst/>
          </a:prstGeom>
        </p:spPr>
        <p:txBody>
          <a:bodyPr vert="horz" lIns="274293" tIns="137146" rIns="274293" bIns="137146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455222" y="16127769"/>
            <a:ext cx="9690206" cy="926420"/>
          </a:xfrm>
          <a:prstGeom prst="rect">
            <a:avLst/>
          </a:prstGeom>
        </p:spPr>
        <p:txBody>
          <a:bodyPr vert="horz" lIns="274293" tIns="137146" rIns="274293" bIns="137146" rtlCol="0" anchor="ctr"/>
          <a:lstStyle>
            <a:lvl1pPr algn="ctr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930466" y="16127769"/>
            <a:ext cx="7140152" cy="926420"/>
          </a:xfrm>
          <a:prstGeom prst="rect">
            <a:avLst/>
          </a:prstGeom>
        </p:spPr>
        <p:txBody>
          <a:bodyPr vert="horz" lIns="274293" tIns="137146" rIns="274293" bIns="137146" rtlCol="0" anchor="ctr"/>
          <a:lstStyle>
            <a:lvl1pPr algn="r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742926" rtl="0" eaLnBrk="1" latinLnBrk="0" hangingPunct="1">
        <a:spcBef>
          <a:spcPct val="0"/>
        </a:spcBef>
        <a:buNone/>
        <a:defRPr sz="1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28597" indent="-1028597" algn="l" defTabSz="2742926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1pPr>
      <a:lvl2pPr marL="2228627" indent="-857164" algn="l" defTabSz="2742926" rtl="0" eaLnBrk="1" latinLnBrk="0" hangingPunct="1">
        <a:spcBef>
          <a:spcPct val="20000"/>
        </a:spcBef>
        <a:buFont typeface="Arial" pitchFamily="34" charset="0"/>
        <a:buChar char="–"/>
        <a:defRPr sz="8400" kern="1200">
          <a:solidFill>
            <a:schemeClr val="tx1"/>
          </a:solidFill>
          <a:latin typeface="+mn-lt"/>
          <a:ea typeface="+mn-ea"/>
          <a:cs typeface="+mn-cs"/>
        </a:defRPr>
      </a:lvl2pPr>
      <a:lvl3pPr marL="3428657" indent="-685731" algn="l" defTabSz="2742926" rtl="0" eaLnBrk="1" latinLnBrk="0" hangingPunct="1">
        <a:spcBef>
          <a:spcPct val="20000"/>
        </a:spcBef>
        <a:buFont typeface="Arial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120" indent="-685731" algn="l" defTabSz="2742926" rtl="0" eaLnBrk="1" latinLnBrk="0" hangingPunct="1">
        <a:spcBef>
          <a:spcPct val="20000"/>
        </a:spcBef>
        <a:buFont typeface="Arial" pitchFamily="34" charset="0"/>
        <a:buChar char="–"/>
        <a:defRPr sz="6000" kern="1200">
          <a:solidFill>
            <a:schemeClr val="tx1"/>
          </a:solidFill>
          <a:latin typeface="+mn-lt"/>
          <a:ea typeface="+mn-ea"/>
          <a:cs typeface="+mn-cs"/>
        </a:defRPr>
      </a:lvl4pPr>
      <a:lvl5pPr marL="6171583" indent="-685731" algn="l" defTabSz="2742926" rtl="0" eaLnBrk="1" latinLnBrk="0" hangingPunct="1">
        <a:spcBef>
          <a:spcPct val="20000"/>
        </a:spcBef>
        <a:buFont typeface="Arial" pitchFamily="34" charset="0"/>
        <a:buChar char="»"/>
        <a:defRPr sz="6000" kern="1200">
          <a:solidFill>
            <a:schemeClr val="tx1"/>
          </a:solidFill>
          <a:latin typeface="+mn-lt"/>
          <a:ea typeface="+mn-ea"/>
          <a:cs typeface="+mn-cs"/>
        </a:defRPr>
      </a:lvl5pPr>
      <a:lvl6pPr marL="7543046" indent="-685731" algn="l" defTabSz="2742926" rtl="0" eaLnBrk="1" latinLnBrk="0" hangingPunct="1">
        <a:spcBef>
          <a:spcPct val="20000"/>
        </a:spcBef>
        <a:buFont typeface="Arial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6pPr>
      <a:lvl7pPr marL="8914508" indent="-685731" algn="l" defTabSz="2742926" rtl="0" eaLnBrk="1" latinLnBrk="0" hangingPunct="1">
        <a:spcBef>
          <a:spcPct val="20000"/>
        </a:spcBef>
        <a:buFont typeface="Arial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7pPr>
      <a:lvl8pPr marL="10285971" indent="-685731" algn="l" defTabSz="2742926" rtl="0" eaLnBrk="1" latinLnBrk="0" hangingPunct="1">
        <a:spcBef>
          <a:spcPct val="20000"/>
        </a:spcBef>
        <a:buFont typeface="Arial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8pPr>
      <a:lvl9pPr marL="11657434" indent="-685731" algn="l" defTabSz="2742926" rtl="0" eaLnBrk="1" latinLnBrk="0" hangingPunct="1">
        <a:spcBef>
          <a:spcPct val="20000"/>
        </a:spcBef>
        <a:buFont typeface="Arial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2926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463" algn="l" defTabSz="2742926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2pPr>
      <a:lvl3pPr marL="2742926" algn="l" defTabSz="2742926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3pPr>
      <a:lvl4pPr marL="4114389" algn="l" defTabSz="2742926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5485851" algn="l" defTabSz="2742926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6857314" algn="l" defTabSz="2742926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228777" algn="l" defTabSz="2742926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9600240" algn="l" defTabSz="2742926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0971703" algn="l" defTabSz="2742926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2.wav"/><Relationship Id="rId7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9.png"/><Relationship Id="rId4" Type="http://schemas.openxmlformats.org/officeDocument/2006/relationships/image" Target="../media/image24.png"/><Relationship Id="rId9" Type="http://schemas.microsoft.com/office/2007/relationships/hdphoto" Target="../media/hdphoto2.wdp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4816" y="141287"/>
            <a:ext cx="30967036" cy="1725930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30156" y="539498"/>
            <a:ext cx="25245537" cy="1756324"/>
          </a:xfrm>
          <a:prstGeom prst="rect">
            <a:avLst/>
          </a:prstGeom>
          <a:noFill/>
        </p:spPr>
        <p:txBody>
          <a:bodyPr wrap="square" lIns="276295" tIns="138149" rIns="276295" bIns="138149" rtlCol="0">
            <a:spAutoFit/>
          </a:bodyPr>
          <a:lstStyle/>
          <a:p>
            <a:pPr algn="ctr"/>
            <a:r>
              <a:rPr lang="en-US" sz="9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TRƯỜNG MẦM </a:t>
            </a:r>
            <a:r>
              <a:rPr lang="en-US" sz="9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NON HOA MỘC LAN</a:t>
            </a:r>
            <a:endParaRPr lang="en-US" sz="9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36725" y="2768836"/>
            <a:ext cx="24252059" cy="4739707"/>
          </a:xfrm>
          <a:prstGeom prst="rect">
            <a:avLst/>
          </a:prstGeom>
        </p:spPr>
        <p:txBody>
          <a:bodyPr wrap="square" lIns="91385" tIns="45694" rIns="91385" bIns="45694">
            <a:spAutoFit/>
          </a:bodyPr>
          <a:lstStyle/>
          <a:p>
            <a:pPr algn="ctr">
              <a:spcBef>
                <a:spcPct val="50000"/>
              </a:spcBef>
            </a:pPr>
            <a:endParaRPr lang="en-US" sz="97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6000" b="1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6600" b="1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7900" b="1" i="1"/>
          </a:p>
        </p:txBody>
      </p:sp>
      <p:sp>
        <p:nvSpPr>
          <p:cNvPr id="2" name="AutoShape 2" descr="300+ hình ảnh đẹp nhất về Khung hình trong 2020 | khung, khung ảnh, trang  trí"/>
          <p:cNvSpPr>
            <a:spLocks noChangeAspect="1" noChangeArrowheads="1"/>
          </p:cNvSpPr>
          <p:nvPr/>
        </p:nvSpPr>
        <p:spPr bwMode="auto">
          <a:xfrm>
            <a:off x="153769" y="-144305"/>
            <a:ext cx="301251" cy="304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85" tIns="45694" rIns="91385" bIns="45694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013325" y="1968590"/>
            <a:ext cx="23542197" cy="31700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n-US" sz="20000" b="1">
                <a:ln>
                  <a:prstDash val="solid"/>
                </a:ln>
                <a:solidFill>
                  <a:srgbClr val="CC0099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.VnAvant" pitchFamily="34" charset="0"/>
              </a:rPr>
              <a:t>Lµm quen ch÷ c¸i</a:t>
            </a:r>
            <a:endParaRPr lang="vi-VN" sz="20000" b="1">
              <a:ln>
                <a:prstDash val="solid"/>
              </a:ln>
              <a:solidFill>
                <a:srgbClr val="CC0099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468539" y="14470390"/>
            <a:ext cx="1720438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nl-NL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06739" y="3137694"/>
            <a:ext cx="12420600" cy="7971385"/>
          </a:xfrm>
          <a:prstGeom prst="rect">
            <a:avLst/>
          </a:prstGeom>
          <a:noFill/>
        </p:spPr>
        <p:txBody>
          <a:bodyPr wrap="square" lIns="274293" tIns="137146" rIns="274293" bIns="137146" rtlCol="0">
            <a:spAutoFit/>
          </a:bodyPr>
          <a:lstStyle/>
          <a:p>
            <a:r>
              <a:rPr lang="en-US" sz="50000" b="1">
                <a:solidFill>
                  <a:srgbClr val="38159B"/>
                </a:solidFill>
                <a:latin typeface=".VnAvant" pitchFamily="34" charset="0"/>
              </a:rPr>
              <a:t>g</a:t>
            </a:r>
            <a:r>
              <a:rPr lang="en-US" sz="50000" b="1">
                <a:solidFill>
                  <a:srgbClr val="00B050"/>
                </a:solidFill>
                <a:latin typeface=".VnAvant" pitchFamily="34" charset="0"/>
              </a:rPr>
              <a:t>-</a:t>
            </a:r>
            <a:r>
              <a:rPr lang="en-US" sz="50000" b="1">
                <a:solidFill>
                  <a:srgbClr val="FF0000"/>
                </a:solidFill>
                <a:latin typeface=".VnAvant" pitchFamily="34" charset="0"/>
              </a:rPr>
              <a:t>y</a:t>
            </a:r>
            <a:endParaRPr lang="vi-VN" sz="50000" b="1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06739" y="11109079"/>
            <a:ext cx="14097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b="1" dirty="0">
                <a:solidFill>
                  <a:srgbClr val="00B050"/>
                </a:solidFill>
                <a:latin typeface=".VnAvant" pitchFamily="34" charset="0"/>
              </a:rPr>
              <a:t>Chñ ®Ò:giao th«ng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23218" y="13048071"/>
            <a:ext cx="1539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 tượng: 5- 6 tuổi</a:t>
            </a:r>
            <a:endParaRPr lang="vi-VN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555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9" grpId="0"/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04"/>
          <a:stretch/>
        </p:blipFill>
        <p:spPr>
          <a:xfrm>
            <a:off x="0" y="0"/>
            <a:ext cx="30961013" cy="17419638"/>
          </a:xfrm>
          <a:prstGeom prst="rect">
            <a:avLst/>
          </a:prstGeom>
        </p:spPr>
      </p:pic>
      <p:sp>
        <p:nvSpPr>
          <p:cNvPr id="4" name="AutoShape 2" descr="Cute powerpoint wallpaper trong 2020 | Hình nền, Hình ảnh, Nền"/>
          <p:cNvSpPr>
            <a:spLocks noChangeAspect="1" noChangeArrowheads="1"/>
          </p:cNvSpPr>
          <p:nvPr/>
        </p:nvSpPr>
        <p:spPr bwMode="auto">
          <a:xfrm>
            <a:off x="153764" y="-144305"/>
            <a:ext cx="301252" cy="304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0718" tIns="45359" rIns="90718" bIns="45359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908925" y="-977106"/>
            <a:ext cx="16764000" cy="1548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0" b="1">
                <a:solidFill>
                  <a:srgbClr val="FF3300"/>
                </a:solidFill>
                <a:latin typeface=".VnAvant" pitchFamily="34" charset="0"/>
                <a:cs typeface="Times New Roman" pitchFamily="18" charset="0"/>
              </a:rPr>
              <a:t>g</a:t>
            </a:r>
            <a:endParaRPr lang="vi-VN" sz="100000" b="1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280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500" tmFilter="0, 0; .2, .5; .8, .5; 1, 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50" autoRev="1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50+ Khung Powerpoint đẹp nhất - VNReview Tin mới nhất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" t="2698" r="3127" b="3688"/>
          <a:stretch/>
        </p:blipFill>
        <p:spPr bwMode="auto">
          <a:xfrm>
            <a:off x="-765018" y="-773361"/>
            <a:ext cx="32057825" cy="18173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6443325" y="506431"/>
            <a:ext cx="7712420" cy="14126916"/>
          </a:xfrm>
          <a:prstGeom prst="rect">
            <a:avLst/>
          </a:prstGeom>
          <a:noFill/>
        </p:spPr>
        <p:txBody>
          <a:bodyPr wrap="square" lIns="274293" tIns="137146" rIns="274293" bIns="137146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0000" b="1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o</a:t>
            </a:r>
            <a:endParaRPr lang="en-US" sz="90000" b="1" dirty="0">
              <a:ln w="11430"/>
              <a:solidFill>
                <a:srgbClr val="FF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vant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87204" y="992044"/>
            <a:ext cx="24673742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43000" indent="-1143000" algn="ctr">
              <a:buFont typeface="Wingdings" pitchFamily="2" charset="2"/>
              <a:buChar char="v"/>
            </a:pPr>
            <a:r>
              <a:rPr lang="en-US" sz="15000" b="1">
                <a:solidFill>
                  <a:srgbClr val="0000CC"/>
                </a:solidFill>
                <a:latin typeface=".VnAvant" pitchFamily="34" charset="0"/>
              </a:rPr>
              <a:t>C¸c nÐt t¹o nªn ch÷ c¸i</a:t>
            </a:r>
            <a:endParaRPr lang="en-US" sz="150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161" b="91276" l="40044" r="65886">
                        <a14:backgroundMark x1="53734" y1="34766" x2="54026" y2="40104"/>
                        <a14:backgroundMark x1="57980" y1="36198" x2="57760" y2="44531"/>
                        <a14:backgroundMark x1="58858" y1="36849" x2="59370" y2="50000"/>
                        <a14:backgroundMark x1="57760" y1="38672" x2="44729" y2="42578"/>
                        <a14:backgroundMark x1="46633" y1="39323" x2="54246" y2="36198"/>
                        <a14:backgroundMark x1="57394" y1="38802" x2="45461" y2="36458"/>
                        <a14:backgroundMark x1="45827" y1="37891" x2="42826" y2="50260"/>
                        <a14:backgroundMark x1="45461" y1="37630" x2="42020" y2="53516"/>
                        <a14:backgroundMark x1="44802" y1="36979" x2="43777" y2="61849"/>
                        <a14:backgroundMark x1="47438" y1="41146" x2="43777" y2="50391"/>
                        <a14:backgroundMark x1="49414" y1="42057" x2="45022" y2="53255"/>
                        <a14:backgroundMark x1="43777" y1="39714" x2="40849" y2="52083"/>
                        <a14:backgroundMark x1="43045" y1="43750" x2="44802" y2="65495"/>
                        <a14:backgroundMark x1="41435" y1="50260" x2="46193" y2="67708"/>
                        <a14:backgroundMark x1="45168" y1="53125" x2="48536" y2="66146"/>
                        <a14:backgroundMark x1="40776" y1="52344" x2="45608" y2="69141"/>
                        <a14:backgroundMark x1="41215" y1="56120" x2="50439" y2="72396"/>
                        <a14:backgroundMark x1="40849" y1="58594" x2="49854" y2="74609"/>
                        <a14:backgroundMark x1="48536" y1="63672" x2="56149" y2="67188"/>
                        <a14:backgroundMark x1="48097" y1="65885" x2="57980" y2="65885"/>
                        <a14:backgroundMark x1="49854" y1="73698" x2="56735" y2="68099"/>
                        <a14:backgroundMark x1="50073" y1="74089" x2="57394" y2="70573"/>
                        <a14:backgroundMark x1="57321" y1="72266" x2="58126" y2="62630"/>
                        <a14:backgroundMark x1="57906" y1="69922" x2="59078" y2="60156"/>
                        <a14:backgroundMark x1="58565" y1="69010" x2="58638" y2="57813"/>
                        <a14:backgroundMark x1="59078" y1="69010" x2="59004" y2="57422"/>
                        <a14:backgroundMark x1="59004" y1="38411" x2="59224" y2="68490"/>
                        <a14:backgroundMark x1="59224" y1="37630" x2="59004" y2="68359"/>
                        <a14:backgroundMark x1="59370" y1="36198" x2="59224" y2="677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223" t="25122" r="33823" b="7848"/>
          <a:stretch/>
        </p:blipFill>
        <p:spPr bwMode="auto">
          <a:xfrm>
            <a:off x="21853525" y="3838995"/>
            <a:ext cx="7854696" cy="10807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6156325" y="506431"/>
            <a:ext cx="7803739" cy="139422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0000" b="1">
                <a:ln w="11430"/>
                <a:solidFill>
                  <a:srgbClr val="CC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841840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6824E-6 4.67676E-6 L -0.16563 -0.0004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81" y="-2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8" t="1845" r="3555" b="2486"/>
          <a:stretch/>
        </p:blipFill>
        <p:spPr bwMode="auto">
          <a:xfrm>
            <a:off x="1" y="0"/>
            <a:ext cx="30959424" cy="1740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11730249" y="1546719"/>
            <a:ext cx="9690206" cy="11793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74293" tIns="137146" rIns="274293" bIns="137146" anchor="ctr"/>
          <a:lstStyle/>
          <a:p>
            <a:r>
              <a:rPr lang="en-US" sz="90000" b="1">
                <a:solidFill>
                  <a:srgbClr val="3333FF"/>
                </a:solidFill>
                <a:latin typeface=".VnAvant" pitchFamily="34" charset="0"/>
              </a:rPr>
              <a:t>g</a:t>
            </a:r>
          </a:p>
        </p:txBody>
      </p:sp>
      <p:sp>
        <p:nvSpPr>
          <p:cNvPr id="80899" name="Rectangle 3"/>
          <p:cNvSpPr>
            <a:spLocks noChangeArrowheads="1"/>
          </p:cNvSpPr>
          <p:nvPr/>
        </p:nvSpPr>
        <p:spPr bwMode="auto">
          <a:xfrm>
            <a:off x="2040043" y="1691724"/>
            <a:ext cx="9690206" cy="11793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74293" tIns="137146" rIns="274293" bIns="137146" anchor="ctr"/>
          <a:lstStyle/>
          <a:p>
            <a:r>
              <a:rPr lang="en-US" sz="90000" b="1">
                <a:solidFill>
                  <a:srgbClr val="FF0000"/>
                </a:solidFill>
                <a:latin typeface=".VnAvant" pitchFamily="34" charset="0"/>
              </a:rPr>
              <a:t>G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750" b="100000" l="39531" r="679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805" r="37395"/>
          <a:stretch/>
        </p:blipFill>
        <p:spPr bwMode="auto">
          <a:xfrm>
            <a:off x="20100925" y="3671094"/>
            <a:ext cx="6781800" cy="1226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6988300" y="992044"/>
            <a:ext cx="16671552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43000" indent="-1143000" algn="ctr">
              <a:buFont typeface="Wingdings" pitchFamily="2" charset="2"/>
              <a:buChar char="v"/>
            </a:pPr>
            <a:r>
              <a:rPr lang="en-US" sz="15000" b="1">
                <a:solidFill>
                  <a:srgbClr val="FF3300"/>
                </a:solidFill>
                <a:latin typeface=".VnAvant" pitchFamily="34" charset="0"/>
              </a:rPr>
              <a:t>C¸c kiÓu ch÷ g:</a:t>
            </a:r>
            <a:endParaRPr lang="en-US" sz="15000" b="1" dirty="0">
              <a:solidFill>
                <a:srgbClr val="FF33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048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0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08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08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8" grpId="0"/>
      <p:bldP spid="80899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6" t="10899" r="8806" b="8914"/>
          <a:stretch/>
        </p:blipFill>
        <p:spPr bwMode="auto">
          <a:xfrm>
            <a:off x="-549275" y="0"/>
            <a:ext cx="30600649" cy="1740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loud 5"/>
          <p:cNvSpPr/>
          <p:nvPr/>
        </p:nvSpPr>
        <p:spPr>
          <a:xfrm>
            <a:off x="7361696" y="520845"/>
            <a:ext cx="15810336" cy="2540649"/>
          </a:xfrm>
          <a:prstGeom prst="cloud">
            <a:avLst/>
          </a:prstGeom>
          <a:solidFill>
            <a:srgbClr val="66FFF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274293" tIns="137146" rIns="274293" bIns="137146" rtlCol="0" anchor="ctr"/>
          <a:lstStyle/>
          <a:p>
            <a:pPr algn="ctr"/>
            <a:r>
              <a:rPr lang="en-US" sz="16200" b="1" dirty="0" err="1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C©u</a:t>
            </a:r>
            <a:r>
              <a:rPr lang="en-US" sz="16200" b="1" dirty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 ®è</a:t>
            </a:r>
          </a:p>
        </p:txBody>
      </p:sp>
      <p:sp>
        <p:nvSpPr>
          <p:cNvPr id="5" name="Rectangle 4"/>
          <p:cNvSpPr/>
          <p:nvPr/>
        </p:nvSpPr>
        <p:spPr>
          <a:xfrm>
            <a:off x="7616701" y="3548027"/>
            <a:ext cx="15300325" cy="87100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14000" b="1">
                <a:solidFill>
                  <a:srgbClr val="0000CC"/>
                </a:solidFill>
                <a:latin typeface="+mj-lt"/>
              </a:rPr>
              <a:t>Mình tôi dài rộng</a:t>
            </a:r>
          </a:p>
          <a:p>
            <a:r>
              <a:rPr lang="vi-VN" sz="14000" b="1">
                <a:solidFill>
                  <a:srgbClr val="0000CC"/>
                </a:solidFill>
                <a:latin typeface="+mj-lt"/>
              </a:rPr>
              <a:t>Có nhiều chỗ ngồi</a:t>
            </a:r>
          </a:p>
          <a:p>
            <a:r>
              <a:rPr lang="vi-VN" sz="14000" b="1">
                <a:solidFill>
                  <a:srgbClr val="0000CC"/>
                </a:solidFill>
                <a:latin typeface="+mj-lt"/>
              </a:rPr>
              <a:t>Muốn đi cùng tôi</a:t>
            </a:r>
          </a:p>
          <a:p>
            <a:r>
              <a:rPr lang="vi-VN" sz="14000" b="1">
                <a:solidFill>
                  <a:srgbClr val="0000CC"/>
                </a:solidFill>
                <a:latin typeface="+mj-lt"/>
              </a:rPr>
              <a:t>Phải vào đúng bến.</a:t>
            </a:r>
          </a:p>
        </p:txBody>
      </p:sp>
    </p:spTree>
    <p:extLst>
      <p:ext uri="{BB962C8B-B14F-4D97-AF65-F5344CB8AC3E}">
        <p14:creationId xmlns:p14="http://schemas.microsoft.com/office/powerpoint/2010/main" val="805907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dres couleurs - images png et fond d'écran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7" t="6475" r="7333" b="7619"/>
          <a:stretch/>
        </p:blipFill>
        <p:spPr bwMode="auto">
          <a:xfrm>
            <a:off x="-244475" y="0"/>
            <a:ext cx="31203900" cy="17400587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1"/>
          <a:stretch/>
        </p:blipFill>
        <p:spPr bwMode="auto">
          <a:xfrm>
            <a:off x="2498725" y="1019908"/>
            <a:ext cx="25984200" cy="15168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5145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dres couleurs - images png et fond d'écran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7" t="6475" r="7333" b="7619"/>
          <a:stretch/>
        </p:blipFill>
        <p:spPr bwMode="auto">
          <a:xfrm>
            <a:off x="-244475" y="0"/>
            <a:ext cx="31203900" cy="17400587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2" b="9093"/>
          <a:stretch/>
        </p:blipFill>
        <p:spPr bwMode="auto">
          <a:xfrm>
            <a:off x="2498725" y="699294"/>
            <a:ext cx="25984200" cy="13725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5394325" y="11621214"/>
            <a:ext cx="18725504" cy="6393677"/>
            <a:chOff x="4213741" y="11403560"/>
            <a:chExt cx="18725504" cy="6393677"/>
          </a:xfrm>
        </p:grpSpPr>
        <p:grpSp>
          <p:nvGrpSpPr>
            <p:cNvPr id="6" name="Group 5"/>
            <p:cNvGrpSpPr/>
            <p:nvPr/>
          </p:nvGrpSpPr>
          <p:grpSpPr>
            <a:xfrm>
              <a:off x="4213741" y="11403560"/>
              <a:ext cx="14013201" cy="6393677"/>
              <a:chOff x="4213741" y="11472102"/>
              <a:chExt cx="14013201" cy="6393677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4213741" y="11472102"/>
                <a:ext cx="3057247" cy="62478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0" b="1">
                    <a:solidFill>
                      <a:srgbClr val="0000CC"/>
                    </a:solidFill>
                    <a:latin typeface=".VnAvant" pitchFamily="34" charset="0"/>
                  </a:rPr>
                  <a:t>x</a:t>
                </a:r>
                <a:endParaRPr lang="vi-VN" sz="40000">
                  <a:solidFill>
                    <a:srgbClr val="0000CC"/>
                  </a:solidFill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6970346" y="11472102"/>
                <a:ext cx="3467616" cy="62478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0" b="1">
                    <a:solidFill>
                      <a:srgbClr val="0000CC"/>
                    </a:solidFill>
                    <a:latin typeface=".VnAvant" pitchFamily="34" charset="0"/>
                  </a:rPr>
                  <a:t>e</a:t>
                </a:r>
                <a:endParaRPr lang="vi-VN" sz="40000">
                  <a:solidFill>
                    <a:srgbClr val="0000CC"/>
                  </a:solidFill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1728513" y="11617915"/>
                <a:ext cx="3571812" cy="62478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0" b="1">
                    <a:solidFill>
                      <a:srgbClr val="0000CC"/>
                    </a:solidFill>
                    <a:latin typeface=".VnAvant" pitchFamily="34" charset="0"/>
                  </a:rPr>
                  <a:t>b</a:t>
                </a:r>
                <a:endParaRPr lang="vi-VN" sz="40000">
                  <a:solidFill>
                    <a:srgbClr val="0000CC"/>
                  </a:solidFill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4964510" y="11546518"/>
                <a:ext cx="3262432" cy="62478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0" b="1">
                    <a:solidFill>
                      <a:srgbClr val="0000CC"/>
                    </a:solidFill>
                    <a:latin typeface=".VnAvant" pitchFamily="34" charset="0"/>
                  </a:rPr>
                  <a:t>u</a:t>
                </a:r>
                <a:endParaRPr lang="vi-VN" sz="40000">
                  <a:solidFill>
                    <a:srgbClr val="0000CC"/>
                  </a:solidFill>
                </a:endParaRPr>
              </a:p>
            </p:txBody>
          </p:sp>
        </p:grpSp>
        <p:sp>
          <p:nvSpPr>
            <p:cNvPr id="7" name="Rectangle 6"/>
            <p:cNvSpPr/>
            <p:nvPr/>
          </p:nvSpPr>
          <p:spPr>
            <a:xfrm>
              <a:off x="18195925" y="11403560"/>
              <a:ext cx="3159839" cy="62478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0" b="1">
                  <a:solidFill>
                    <a:srgbClr val="0000CC"/>
                  </a:solidFill>
                  <a:latin typeface=".VnAvant" pitchFamily="34" charset="0"/>
                </a:rPr>
                <a:t>ý</a:t>
              </a:r>
              <a:endParaRPr lang="vi-VN" sz="40000">
                <a:solidFill>
                  <a:srgbClr val="0000CC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1217299" y="11475401"/>
              <a:ext cx="1721946" cy="62478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0" b="1">
                  <a:solidFill>
                    <a:srgbClr val="0000CC"/>
                  </a:solidFill>
                  <a:latin typeface=".VnAvant" pitchFamily="34" charset="0"/>
                </a:rPr>
                <a:t>t</a:t>
              </a:r>
              <a:endParaRPr lang="vi-VN" sz="40000">
                <a:solidFill>
                  <a:srgbClr val="0000C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8985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25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625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dres couleurs - images png et fond d'écran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7" t="6475" r="7333" b="7619"/>
          <a:stretch/>
        </p:blipFill>
        <p:spPr bwMode="auto">
          <a:xfrm>
            <a:off x="-244475" y="0"/>
            <a:ext cx="31203900" cy="17400587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9" t="8030" r="7186" b="9093"/>
          <a:stretch/>
        </p:blipFill>
        <p:spPr bwMode="auto">
          <a:xfrm>
            <a:off x="4220308" y="546894"/>
            <a:ext cx="22262124" cy="13152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5394325" y="11774659"/>
            <a:ext cx="3057247" cy="62478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0" b="1">
                <a:solidFill>
                  <a:srgbClr val="002060"/>
                </a:solidFill>
                <a:latin typeface=".VnAvant" pitchFamily="34" charset="0"/>
              </a:rPr>
              <a:t>x</a:t>
            </a:r>
            <a:endParaRPr lang="vi-VN" sz="40000">
              <a:solidFill>
                <a:srgbClr val="00206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150930" y="11774659"/>
            <a:ext cx="3467616" cy="62478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0" b="1">
                <a:solidFill>
                  <a:srgbClr val="002060"/>
                </a:solidFill>
                <a:latin typeface=".VnAvant" pitchFamily="34" charset="0"/>
              </a:rPr>
              <a:t>e</a:t>
            </a:r>
            <a:endParaRPr lang="vi-VN" sz="40000">
              <a:solidFill>
                <a:srgbClr val="00206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909097" y="11920472"/>
            <a:ext cx="3571812" cy="62478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0" b="1">
                <a:solidFill>
                  <a:srgbClr val="002060"/>
                </a:solidFill>
                <a:latin typeface=".VnAvant" pitchFamily="34" charset="0"/>
              </a:rPr>
              <a:t>b</a:t>
            </a:r>
            <a:endParaRPr lang="vi-VN" sz="40000">
              <a:solidFill>
                <a:srgbClr val="00206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145094" y="11849075"/>
            <a:ext cx="3262432" cy="62478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0" b="1">
                <a:solidFill>
                  <a:srgbClr val="002060"/>
                </a:solidFill>
                <a:latin typeface=".VnAvant" pitchFamily="34" charset="0"/>
              </a:rPr>
              <a:t>u</a:t>
            </a:r>
            <a:endParaRPr lang="vi-VN" sz="40000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376509" y="11774659"/>
            <a:ext cx="3159839" cy="62478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0" b="1">
                <a:solidFill>
                  <a:srgbClr val="002060"/>
                </a:solidFill>
                <a:latin typeface=".VnAvant" pitchFamily="34" charset="0"/>
              </a:rPr>
              <a:t>ý</a:t>
            </a:r>
            <a:endParaRPr lang="vi-VN" sz="40000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397883" y="11846500"/>
            <a:ext cx="1721946" cy="62478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0" b="1">
                <a:solidFill>
                  <a:srgbClr val="002060"/>
                </a:solidFill>
                <a:latin typeface=".VnAvant" pitchFamily="34" charset="0"/>
              </a:rPr>
              <a:t>t</a:t>
            </a:r>
            <a:endParaRPr lang="vi-VN" sz="40000">
              <a:solidFill>
                <a:srgbClr val="00206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25053924" y="13683658"/>
            <a:ext cx="5257801" cy="3407618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274293" tIns="137146" rIns="274293" bIns="137146" rtlCol="0" anchor="ctr"/>
          <a:lstStyle/>
          <a:p>
            <a:pPr algn="ctr"/>
            <a:r>
              <a:rPr lang="en-US" sz="36000" b="1">
                <a:solidFill>
                  <a:srgbClr val="FF0000"/>
                </a:solidFill>
                <a:latin typeface=".VnAvant" pitchFamily="34" charset="0"/>
              </a:rPr>
              <a:t>6</a:t>
            </a:r>
            <a:endParaRPr lang="en-US" sz="360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375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dres couleurs - images png et fond d'écran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7" t="6475" r="7333" b="7619"/>
          <a:stretch/>
        </p:blipFill>
        <p:spPr bwMode="auto">
          <a:xfrm>
            <a:off x="-244475" y="0"/>
            <a:ext cx="31203900" cy="17400587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2" b="9093"/>
          <a:stretch/>
        </p:blipFill>
        <p:spPr bwMode="auto">
          <a:xfrm>
            <a:off x="2365375" y="-3948906"/>
            <a:ext cx="25984200" cy="13725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5107116" y="11690712"/>
            <a:ext cx="3057247" cy="62478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0" b="1">
                <a:solidFill>
                  <a:srgbClr val="FF0000"/>
                </a:solidFill>
                <a:latin typeface=".VnAvant" pitchFamily="34" charset="0"/>
              </a:rPr>
              <a:t>x</a:t>
            </a:r>
            <a:endParaRPr lang="vi-VN" sz="4000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150930" y="11704933"/>
            <a:ext cx="3467616" cy="62478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0" b="1">
                <a:solidFill>
                  <a:srgbClr val="FF0000"/>
                </a:solidFill>
                <a:latin typeface=".VnAvant" pitchFamily="34" charset="0"/>
              </a:rPr>
              <a:t>e</a:t>
            </a:r>
            <a:endParaRPr lang="vi-VN" sz="4000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909097" y="11850746"/>
            <a:ext cx="3571812" cy="62478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0" b="1">
                <a:solidFill>
                  <a:srgbClr val="FF0000"/>
                </a:solidFill>
                <a:latin typeface=".VnAvant" pitchFamily="34" charset="0"/>
              </a:rPr>
              <a:t>b</a:t>
            </a:r>
            <a:endParaRPr lang="vi-VN" sz="4000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145094" y="11779349"/>
            <a:ext cx="3262432" cy="62478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0" b="1">
                <a:solidFill>
                  <a:srgbClr val="FF0000"/>
                </a:solidFill>
                <a:latin typeface=".VnAvant" pitchFamily="34" charset="0"/>
              </a:rPr>
              <a:t>u</a:t>
            </a:r>
            <a:endParaRPr lang="vi-VN" sz="4000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407526" y="11690712"/>
            <a:ext cx="3159839" cy="62478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0" b="1">
                <a:solidFill>
                  <a:srgbClr val="FF0000"/>
                </a:solidFill>
                <a:latin typeface=".VnAvant" pitchFamily="34" charset="0"/>
              </a:rPr>
              <a:t>ý</a:t>
            </a:r>
            <a:endParaRPr lang="vi-VN" sz="4000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397883" y="11693055"/>
            <a:ext cx="1721946" cy="62478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0" b="1">
                <a:solidFill>
                  <a:srgbClr val="FF0000"/>
                </a:solidFill>
                <a:latin typeface=".VnAvant" pitchFamily="34" charset="0"/>
              </a:rPr>
              <a:t>t</a:t>
            </a:r>
            <a:endParaRPr lang="vi-VN" sz="4000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419083" y="11704933"/>
            <a:ext cx="3159839" cy="62478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0" b="1">
                <a:solidFill>
                  <a:srgbClr val="FF0000"/>
                </a:solidFill>
                <a:latin typeface=".VnAvant" pitchFamily="34" charset="0"/>
              </a:rPr>
              <a:t>y</a:t>
            </a:r>
            <a:endParaRPr lang="vi-VN" sz="40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555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6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0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4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decel="100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decel="100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decel="100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decel="100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decel="100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decel="100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decel="100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decel="100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7449E-6 -4.55913E-6 L 0.17714 -0.50341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7" y="-25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/>
      <p:bldP spid="11" grpId="0" build="allAtOnce"/>
      <p:bldP spid="12" grpId="0" build="allAtOnce"/>
      <p:bldP spid="8" grpId="0" build="allAtOnce"/>
      <p:bldP spid="13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"/>
            <a:ext cx="30959424" cy="1740058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615076" y="1994694"/>
            <a:ext cx="23370500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0" b="1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Lµm quen ch÷ c¸i:</a:t>
            </a:r>
          </a:p>
        </p:txBody>
      </p:sp>
      <p:sp>
        <p:nvSpPr>
          <p:cNvPr id="2" name="Rectangle 1"/>
          <p:cNvSpPr/>
          <p:nvPr/>
        </p:nvSpPr>
        <p:spPr>
          <a:xfrm>
            <a:off x="11414125" y="1994694"/>
            <a:ext cx="6880410" cy="139422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00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79348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8" t="1845" r="3555" b="2486"/>
          <a:stretch/>
        </p:blipFill>
        <p:spPr bwMode="auto">
          <a:xfrm>
            <a:off x="1" y="0"/>
            <a:ext cx="30959424" cy="1740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1487586" y="-824706"/>
            <a:ext cx="7624203" cy="154811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00" b="1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1876995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 tmFilter="0, 0; .2, .5; .8, .5; 1, 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50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0" t="3448" r="3106" b="12147"/>
          <a:stretch/>
        </p:blipFill>
        <p:spPr bwMode="auto">
          <a:xfrm>
            <a:off x="0" y="0"/>
            <a:ext cx="30600649" cy="1740058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WordArt 16"/>
          <p:cNvSpPr>
            <a:spLocks noChangeArrowheads="1" noChangeShapeType="1" noTextEdit="1"/>
          </p:cNvSpPr>
          <p:nvPr/>
        </p:nvSpPr>
        <p:spPr bwMode="auto">
          <a:xfrm>
            <a:off x="4022725" y="2223294"/>
            <a:ext cx="21640800" cy="3581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274276" tIns="137138" rIns="274276" bIns="137138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9600" b="1">
                <a:solidFill>
                  <a:srgbClr val="66FF33"/>
                </a:solidFill>
                <a:latin typeface=".VnTifani HeavyH" pitchFamily="34" charset="0"/>
              </a:rPr>
              <a:t>Ho¹t ®éng 1: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51325" y="7557294"/>
            <a:ext cx="2350135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Tham quan triễn lãm xe ô tô</a:t>
            </a:r>
            <a:endParaRPr lang="vi-VN" sz="18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506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Khung Hình Ảnh Màu Hồng - Ảnh miễn phí trên Pixabay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8" t="10547" r="4771" b="16090"/>
          <a:stretch/>
        </p:blipFill>
        <p:spPr bwMode="auto">
          <a:xfrm>
            <a:off x="2414" y="-11113"/>
            <a:ext cx="30961012" cy="1741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987204" y="992044"/>
            <a:ext cx="24673742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43000" indent="-1143000" algn="ctr">
              <a:buFont typeface="Wingdings" pitchFamily="2" charset="2"/>
              <a:buChar char="v"/>
            </a:pPr>
            <a:r>
              <a:rPr lang="en-US" sz="15000" b="1">
                <a:solidFill>
                  <a:srgbClr val="FF3300"/>
                </a:solidFill>
                <a:latin typeface=".VnAvant" pitchFamily="34" charset="0"/>
              </a:rPr>
              <a:t>C¸c nÐt t¹o nªn ch÷ c¸i</a:t>
            </a:r>
            <a:endParaRPr lang="en-US" sz="15000" b="1" dirty="0">
              <a:solidFill>
                <a:srgbClr val="FF3300"/>
              </a:solidFill>
              <a:latin typeface=".VnAvant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56325" y="973206"/>
            <a:ext cx="7624203" cy="154811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y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1771" b="78646" l="19693" r="33163">
                        <a14:backgroundMark x1="32504" y1="63151" x2="31772" y2="673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344" t="32734" r="65834" b="29988"/>
          <a:stretch/>
        </p:blipFill>
        <p:spPr bwMode="auto">
          <a:xfrm>
            <a:off x="16602008" y="5646868"/>
            <a:ext cx="4299016" cy="7972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3464" b="92969" l="21376" r="46633">
                        <a14:backgroundMark x1="32284" y1="61068" x2="29283" y2="723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55" t="29732" r="54909" b="7821"/>
          <a:stretch/>
        </p:blipFill>
        <p:spPr bwMode="auto">
          <a:xfrm>
            <a:off x="17603977" y="5217732"/>
            <a:ext cx="6629399" cy="11259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0489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2" t="6181" r="6382" b="7561"/>
          <a:stretch/>
        </p:blipFill>
        <p:spPr bwMode="auto">
          <a:xfrm>
            <a:off x="-395710" y="159037"/>
            <a:ext cx="30961013" cy="17419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11985255" y="1740059"/>
            <a:ext cx="9690206" cy="11793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74293" tIns="137146" rIns="274293" bIns="137146" anchor="ctr"/>
          <a:lstStyle/>
          <a:p>
            <a:r>
              <a:rPr lang="en-US" sz="111000" b="1">
                <a:solidFill>
                  <a:srgbClr val="3333FF"/>
                </a:solidFill>
                <a:latin typeface=".VnAvant" pitchFamily="34" charset="0"/>
              </a:rPr>
              <a:t>y</a:t>
            </a:r>
          </a:p>
        </p:txBody>
      </p:sp>
      <p:sp>
        <p:nvSpPr>
          <p:cNvPr id="65544" name="Rectangle 8"/>
          <p:cNvSpPr>
            <a:spLocks noChangeArrowheads="1"/>
          </p:cNvSpPr>
          <p:nvPr/>
        </p:nvSpPr>
        <p:spPr bwMode="auto">
          <a:xfrm>
            <a:off x="2069888" y="2821859"/>
            <a:ext cx="9690206" cy="11793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74293" tIns="137146" rIns="274293" bIns="137146" anchor="ctr"/>
          <a:lstStyle/>
          <a:p>
            <a:r>
              <a:rPr lang="en-US" sz="111000" b="1">
                <a:solidFill>
                  <a:srgbClr val="FF0000"/>
                </a:solidFill>
                <a:latin typeface=".VnAvant" pitchFamily="34" charset="0"/>
              </a:rPr>
              <a:t>Y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308" l="1015" r="898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897" t="17571" r="16315" b="8185"/>
          <a:stretch/>
        </p:blipFill>
        <p:spPr bwMode="auto">
          <a:xfrm>
            <a:off x="21675461" y="4890294"/>
            <a:ext cx="6274064" cy="1097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6988300" y="992044"/>
            <a:ext cx="16671552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43000" indent="-1143000" algn="ctr">
              <a:buFont typeface="Wingdings" pitchFamily="2" charset="2"/>
              <a:buChar char="v"/>
            </a:pPr>
            <a:r>
              <a:rPr lang="en-US" sz="15000" b="1">
                <a:solidFill>
                  <a:srgbClr val="FF3300"/>
                </a:solidFill>
                <a:latin typeface=".VnAvant" pitchFamily="34" charset="0"/>
              </a:rPr>
              <a:t>C¸c kiÓu ch÷ y:</a:t>
            </a:r>
            <a:endParaRPr lang="en-US" sz="15000" b="1" dirty="0">
              <a:solidFill>
                <a:srgbClr val="FF33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450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5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0" grpId="0"/>
      <p:bldP spid="65544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4" t="6063" r="3216" b="2580"/>
          <a:stretch/>
        </p:blipFill>
        <p:spPr bwMode="auto">
          <a:xfrm>
            <a:off x="1" y="0"/>
            <a:ext cx="30600650" cy="1740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389585" y="0"/>
            <a:ext cx="17821491" cy="5816949"/>
          </a:xfrm>
          <a:prstGeom prst="rect">
            <a:avLst/>
          </a:prstGeom>
          <a:noFill/>
        </p:spPr>
        <p:txBody>
          <a:bodyPr wrap="none" lIns="274293" tIns="137146" rIns="274293" bIns="137146">
            <a:spAutoFit/>
          </a:bodyPr>
          <a:lstStyle/>
          <a:p>
            <a:pPr algn="ctr"/>
            <a:r>
              <a:rPr lang="en-US" sz="36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.VnAvant" pitchFamily="34" charset="0"/>
              </a:rPr>
              <a:t>So </a:t>
            </a:r>
            <a:r>
              <a:rPr lang="en-US" sz="360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.VnAvant" pitchFamily="34" charset="0"/>
              </a:rPr>
              <a:t>s¸nh</a:t>
            </a:r>
            <a:endParaRPr lang="en-US" sz="36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CC"/>
              </a:solidFill>
              <a:effectLst>
                <a:outerShdw blurRad="50800" algn="tl" rotWithShape="0">
                  <a:srgbClr val="000000"/>
                </a:outerShdw>
              </a:effectLst>
              <a:latin typeface=".VnAvant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756437" y="4585494"/>
            <a:ext cx="15087785" cy="108645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00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g</a:t>
            </a:r>
            <a:r>
              <a:rPr lang="en-US" sz="70000" b="1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-</a:t>
            </a:r>
            <a:r>
              <a:rPr lang="en-US" sz="70000" b="1">
                <a:ln w="11430"/>
                <a:solidFill>
                  <a:srgbClr val="CC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550875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4" r="3728"/>
          <a:stretch/>
        </p:blipFill>
        <p:spPr bwMode="auto">
          <a:xfrm>
            <a:off x="1" y="0"/>
            <a:ext cx="30959424" cy="1740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1771" b="78646" l="19693" r="33163">
                        <a14:backgroundMark x1="32504" y1="63151" x2="31772" y2="673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344" t="32734" r="65834" b="29988"/>
          <a:stretch/>
        </p:blipFill>
        <p:spPr bwMode="auto">
          <a:xfrm>
            <a:off x="15833725" y="4814094"/>
            <a:ext cx="4299016" cy="7972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3464" b="92969" l="21376" r="46633">
                        <a14:backgroundMark x1="32284" y1="61068" x2="29283" y2="723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55" t="29732" r="54909" b="7821"/>
          <a:stretch/>
        </p:blipFill>
        <p:spPr bwMode="auto">
          <a:xfrm>
            <a:off x="16818041" y="4378184"/>
            <a:ext cx="6629399" cy="11259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4504853" y="623094"/>
            <a:ext cx="7712420" cy="14126916"/>
          </a:xfrm>
          <a:prstGeom prst="rect">
            <a:avLst/>
          </a:prstGeom>
          <a:noFill/>
        </p:spPr>
        <p:txBody>
          <a:bodyPr wrap="square" lIns="274293" tIns="137146" rIns="274293" bIns="137146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0000" b="1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o</a:t>
            </a:r>
            <a:endParaRPr lang="en-US" sz="90000" b="1" dirty="0">
              <a:ln w="11430"/>
              <a:solidFill>
                <a:srgbClr val="FF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vant" pitchFamily="34" charset="0"/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2161" b="91276" l="40044" r="65886">
                        <a14:backgroundMark x1="53734" y1="34766" x2="54026" y2="40104"/>
                        <a14:backgroundMark x1="57980" y1="36198" x2="57760" y2="44531"/>
                        <a14:backgroundMark x1="58858" y1="36849" x2="59370" y2="50000"/>
                        <a14:backgroundMark x1="57760" y1="38672" x2="44729" y2="42578"/>
                        <a14:backgroundMark x1="46633" y1="39323" x2="54246" y2="36198"/>
                        <a14:backgroundMark x1="57394" y1="38802" x2="45461" y2="36458"/>
                        <a14:backgroundMark x1="45827" y1="37891" x2="42826" y2="50260"/>
                        <a14:backgroundMark x1="45461" y1="37630" x2="42020" y2="53516"/>
                        <a14:backgroundMark x1="44802" y1="36979" x2="43777" y2="61849"/>
                        <a14:backgroundMark x1="47438" y1="41146" x2="43777" y2="50391"/>
                        <a14:backgroundMark x1="49414" y1="42057" x2="45022" y2="53255"/>
                        <a14:backgroundMark x1="43777" y1="39714" x2="40849" y2="52083"/>
                        <a14:backgroundMark x1="43045" y1="43750" x2="44802" y2="65495"/>
                        <a14:backgroundMark x1="41435" y1="50260" x2="46193" y2="67708"/>
                        <a14:backgroundMark x1="45168" y1="53125" x2="48536" y2="66146"/>
                        <a14:backgroundMark x1="40776" y1="52344" x2="45608" y2="69141"/>
                        <a14:backgroundMark x1="41215" y1="56120" x2="50439" y2="72396"/>
                        <a14:backgroundMark x1="40849" y1="58594" x2="49854" y2="74609"/>
                        <a14:backgroundMark x1="48536" y1="63672" x2="56149" y2="67188"/>
                        <a14:backgroundMark x1="48097" y1="65885" x2="57980" y2="65885"/>
                        <a14:backgroundMark x1="49854" y1="73698" x2="56735" y2="68099"/>
                        <a14:backgroundMark x1="50073" y1="74089" x2="57394" y2="70573"/>
                        <a14:backgroundMark x1="57321" y1="72266" x2="58126" y2="62630"/>
                        <a14:backgroundMark x1="57906" y1="69922" x2="59078" y2="60156"/>
                        <a14:backgroundMark x1="58565" y1="69010" x2="58638" y2="57813"/>
                        <a14:backgroundMark x1="59078" y1="69010" x2="59004" y2="57422"/>
                        <a14:backgroundMark x1="59004" y1="38411" x2="59224" y2="68490"/>
                        <a14:backgroundMark x1="59224" y1="37630" x2="59004" y2="68359"/>
                        <a14:backgroundMark x1="59370" y1="36198" x2="59224" y2="677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223" t="25122" r="33823" b="7848"/>
          <a:stretch/>
        </p:blipFill>
        <p:spPr bwMode="auto">
          <a:xfrm>
            <a:off x="6461125" y="4574558"/>
            <a:ext cx="7854696" cy="10807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2908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097 -0.01851 L -0.05362 -0.0228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29" y="-2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4" r="3728"/>
          <a:stretch/>
        </p:blipFill>
        <p:spPr bwMode="auto">
          <a:xfrm>
            <a:off x="1" y="0"/>
            <a:ext cx="30959424" cy="1740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414835" y="6489923"/>
            <a:ext cx="24307800" cy="9510268"/>
          </a:xfrm>
          <a:prstGeom prst="rect">
            <a:avLst/>
          </a:prstGeom>
          <a:noFill/>
        </p:spPr>
        <p:txBody>
          <a:bodyPr wrap="square" lIns="274293" tIns="137146" rIns="274293" bIns="137146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0000" b="1">
                <a:ln w="11430"/>
                <a:solidFill>
                  <a:srgbClr val="CC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Nhanh tay</a:t>
            </a:r>
          </a:p>
          <a:p>
            <a:pPr algn="ctr"/>
            <a:r>
              <a:rPr lang="en-US" sz="30000" b="1">
                <a:ln w="11430"/>
                <a:solidFill>
                  <a:srgbClr val="CC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lÑ m¾t.</a:t>
            </a:r>
            <a:endParaRPr lang="en-US" sz="30000" b="1" dirty="0" err="1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vant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69476" y="2299494"/>
            <a:ext cx="18820473" cy="47089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0000" b="1" u="sng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Trß ch¬i 1:</a:t>
            </a:r>
            <a:endParaRPr lang="en-US" sz="30000" b="1" u="sng" dirty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626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5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25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50" autoRev="1" fill="remov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250" autoRev="1" fill="remov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7" t="13040" r="10306" b="9722"/>
          <a:stretch/>
        </p:blipFill>
        <p:spPr bwMode="auto">
          <a:xfrm>
            <a:off x="108339" y="0"/>
            <a:ext cx="30492311" cy="174005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WordArt 16"/>
          <p:cNvSpPr>
            <a:spLocks noChangeArrowheads="1" noChangeShapeType="1" noTextEdit="1"/>
          </p:cNvSpPr>
          <p:nvPr/>
        </p:nvSpPr>
        <p:spPr bwMode="auto">
          <a:xfrm>
            <a:off x="4022725" y="2223294"/>
            <a:ext cx="21640800" cy="3581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274276" tIns="137138" rIns="274276" bIns="137138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9600" b="1">
                <a:solidFill>
                  <a:srgbClr val="FF3300"/>
                </a:solidFill>
                <a:latin typeface=".VnTifani HeavyH" pitchFamily="34" charset="0"/>
              </a:rPr>
              <a:t>Trß ch¬I 2:</a:t>
            </a:r>
            <a:endParaRPr lang="en-US" sz="9600" b="1" dirty="0">
              <a:solidFill>
                <a:srgbClr val="FF3300"/>
              </a:solidFill>
              <a:latin typeface=".VnTifani HeavyH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53742" y="7447696"/>
            <a:ext cx="21729025" cy="3939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0" b="1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Ai khÐo nhÊt?</a:t>
            </a:r>
            <a:endParaRPr lang="vi-VN" sz="25000"/>
          </a:p>
        </p:txBody>
      </p:sp>
    </p:spTree>
    <p:extLst>
      <p:ext uri="{BB962C8B-B14F-4D97-AF65-F5344CB8AC3E}">
        <p14:creationId xmlns:p14="http://schemas.microsoft.com/office/powerpoint/2010/main" val="3235926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Blank template cute multiracial kids poster desig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2" t="3049" r="2857" b="41270"/>
          <a:stretch/>
        </p:blipFill>
        <p:spPr bwMode="auto">
          <a:xfrm>
            <a:off x="2413" y="-831027"/>
            <a:ext cx="31396896" cy="19374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267782" y="8090694"/>
            <a:ext cx="22861332" cy="4893619"/>
          </a:xfrm>
          <a:prstGeom prst="rect">
            <a:avLst/>
          </a:prstGeom>
          <a:noFill/>
        </p:spPr>
        <p:txBody>
          <a:bodyPr wrap="none" lIns="274293" tIns="137146" rIns="274293" bIns="137146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0000" b="1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  <a:cs typeface="Times New Roman" pitchFamily="18" charset="0"/>
              </a:rPr>
              <a:t>« t« vÒ bÕn!</a:t>
            </a:r>
            <a:endParaRPr lang="en-US" sz="30000" b="1" dirty="0">
              <a:ln w="11430"/>
              <a:solidFill>
                <a:srgbClr val="FF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6" name="WordArt 16"/>
          <p:cNvSpPr>
            <a:spLocks noChangeArrowheads="1" noChangeShapeType="1" noTextEdit="1"/>
          </p:cNvSpPr>
          <p:nvPr/>
        </p:nvSpPr>
        <p:spPr bwMode="auto">
          <a:xfrm>
            <a:off x="5165725" y="3442494"/>
            <a:ext cx="21640800" cy="3581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274276" tIns="137138" rIns="274276" bIns="137138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9600" b="1">
                <a:solidFill>
                  <a:srgbClr val="002060"/>
                </a:solidFill>
                <a:latin typeface=".VnTifani HeavyH" pitchFamily="34" charset="0"/>
              </a:rPr>
              <a:t>Trß ch¬I 3:</a:t>
            </a:r>
            <a:endParaRPr lang="en-US" sz="9600" b="1" dirty="0">
              <a:solidFill>
                <a:srgbClr val="002060"/>
              </a:solidFill>
              <a:latin typeface=".VnTifani HeavyH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850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4" r="3728"/>
          <a:stretch/>
        </p:blipFill>
        <p:spPr bwMode="auto">
          <a:xfrm>
            <a:off x="1" y="0"/>
            <a:ext cx="30959424" cy="1740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943588" y="2107776"/>
            <a:ext cx="26736940" cy="3600958"/>
          </a:xfrm>
          <a:prstGeom prst="rect">
            <a:avLst/>
          </a:prstGeom>
          <a:noFill/>
        </p:spPr>
        <p:txBody>
          <a:bodyPr wrap="square" lIns="274293" tIns="137146" rIns="274293" bIns="137146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1600" b="1" u="sng">
                <a:ln w="11430"/>
                <a:solidFill>
                  <a:srgbClr val="A5002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  <a:cs typeface="Times New Roman" pitchFamily="18" charset="0"/>
              </a:rPr>
              <a:t>KÕt thóc</a:t>
            </a:r>
            <a:endParaRPr lang="en-US" sz="21600" b="1" u="sng" dirty="0">
              <a:ln w="11430"/>
              <a:solidFill>
                <a:srgbClr val="A5002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89713" y="7100094"/>
            <a:ext cx="2597494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Hát vận động </a:t>
            </a:r>
          </a:p>
          <a:p>
            <a:r>
              <a:rPr lang="en-US" sz="15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“ em đi qua ngã tư đường phố”</a:t>
            </a:r>
            <a:endParaRPr lang="vi-VN" sz="15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526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4" t="10426" r="5707" b="22019"/>
          <a:stretch/>
        </p:blipFill>
        <p:spPr bwMode="auto">
          <a:xfrm>
            <a:off x="0" y="1"/>
            <a:ext cx="30600650" cy="174005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WordArt 16"/>
          <p:cNvSpPr>
            <a:spLocks noChangeArrowheads="1" noChangeShapeType="1" noTextEdit="1"/>
          </p:cNvSpPr>
          <p:nvPr/>
        </p:nvSpPr>
        <p:spPr bwMode="auto">
          <a:xfrm>
            <a:off x="1618805" y="1537494"/>
            <a:ext cx="27867096" cy="8153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274276" tIns="137138" rIns="274276" bIns="137138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9600" b="1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9600" b="1" dirty="0">
                <a:solidFill>
                  <a:srgbClr val="38159B"/>
                </a:solidFill>
                <a:latin typeface="Arial"/>
              </a:rPr>
              <a:t>C</a:t>
            </a:r>
            <a:r>
              <a:rPr lang="vi-VN" sz="9600" b="1" dirty="0">
                <a:solidFill>
                  <a:srgbClr val="38159B"/>
                </a:solidFill>
                <a:latin typeface="Arial"/>
              </a:rPr>
              <a:t>húc </a:t>
            </a:r>
            <a:r>
              <a:rPr lang="vi-VN" sz="9600" b="1">
                <a:solidFill>
                  <a:srgbClr val="38159B"/>
                </a:solidFill>
                <a:latin typeface="Arial"/>
              </a:rPr>
              <a:t>các các cô và các cháu </a:t>
            </a:r>
          </a:p>
          <a:p>
            <a:pPr algn="ctr"/>
            <a:r>
              <a:rPr lang="vi-VN" sz="9600" b="1">
                <a:solidFill>
                  <a:srgbClr val="38159B"/>
                </a:solidFill>
                <a:latin typeface="Arial"/>
              </a:rPr>
              <a:t>mạnh khỏe</a:t>
            </a:r>
            <a:endParaRPr lang="en-US" sz="9600" b="1" dirty="0">
              <a:solidFill>
                <a:srgbClr val="38159B"/>
              </a:solidFill>
              <a:latin typeface="Arial"/>
            </a:endParaRPr>
          </a:p>
        </p:txBody>
      </p:sp>
      <p:sp>
        <p:nvSpPr>
          <p:cNvPr id="10" name="WordArt 10"/>
          <p:cNvSpPr>
            <a:spLocks noChangeArrowheads="1" noChangeShapeType="1" noTextEdit="1"/>
          </p:cNvSpPr>
          <p:nvPr/>
        </p:nvSpPr>
        <p:spPr bwMode="auto">
          <a:xfrm>
            <a:off x="3794125" y="9021420"/>
            <a:ext cx="24250815" cy="270675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274276" tIns="137138" rIns="274276" bIns="137138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/>
            <a:r>
              <a:rPr lang="en-US" sz="19800" b="1" dirty="0">
                <a:solidFill>
                  <a:srgbClr val="00B0F0"/>
                </a:solidFill>
                <a:effectLst>
                  <a:prstShdw prst="shdw13" dist="53882" dir="13500000">
                    <a:srgbClr val="FF0000">
                      <a:alpha val="50000"/>
                    </a:srgbClr>
                  </a:prstShdw>
                </a:effectLst>
                <a:latin typeface=".VnAvant"/>
              </a:rPr>
              <a:t>CHÀO TẠM BIỆT</a:t>
            </a:r>
          </a:p>
        </p:txBody>
      </p:sp>
    </p:spTree>
    <p:extLst>
      <p:ext uri="{BB962C8B-B14F-4D97-AF65-F5344CB8AC3E}">
        <p14:creationId xmlns:p14="http://schemas.microsoft.com/office/powerpoint/2010/main" val="2057228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0" y="0"/>
            <a:ext cx="30600650" cy="174005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026" name="Picture 2" descr="Satarex cứu thươ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95" t="7592" r="10946"/>
          <a:stretch/>
        </p:blipFill>
        <p:spPr bwMode="auto">
          <a:xfrm>
            <a:off x="8521613" y="3595282"/>
            <a:ext cx="12826219" cy="91215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4250699" y="10821243"/>
            <a:ext cx="22038140" cy="4053351"/>
            <a:chOff x="288925" y="11067453"/>
            <a:chExt cx="28590594" cy="4053351"/>
          </a:xfrm>
        </p:grpSpPr>
        <p:grpSp>
          <p:nvGrpSpPr>
            <p:cNvPr id="19" name="Group 18"/>
            <p:cNvGrpSpPr/>
            <p:nvPr/>
          </p:nvGrpSpPr>
          <p:grpSpPr>
            <a:xfrm>
              <a:off x="288925" y="11103301"/>
              <a:ext cx="23661245" cy="4017503"/>
              <a:chOff x="288925" y="11103301"/>
              <a:chExt cx="23661245" cy="4017503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288925" y="11103303"/>
                <a:ext cx="2568738" cy="39395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5000" b="1">
                    <a:solidFill>
                      <a:srgbClr val="FF0000"/>
                    </a:solidFill>
                    <a:latin typeface=".VnAvant" pitchFamily="34" charset="0"/>
                  </a:rPr>
                  <a:t>x</a:t>
                </a:r>
                <a:endParaRPr lang="vi-VN" sz="25000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2520406" y="11103302"/>
                <a:ext cx="2901477" cy="39395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5000" b="1">
                    <a:solidFill>
                      <a:srgbClr val="FF0000"/>
                    </a:solidFill>
                    <a:latin typeface=".VnAvant" pitchFamily="34" charset="0"/>
                  </a:rPr>
                  <a:t>e</a:t>
                </a:r>
                <a:endParaRPr lang="vi-VN" sz="25000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5927725" y="11103301"/>
                <a:ext cx="2901477" cy="39395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5000" b="1">
                    <a:solidFill>
                      <a:srgbClr val="FF0000"/>
                    </a:solidFill>
                    <a:latin typeface=".VnAvant" pitchFamily="34" charset="0"/>
                  </a:rPr>
                  <a:t>c</a:t>
                </a:r>
                <a:endParaRPr lang="vi-VN" sz="25000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10965377" y="11143334"/>
                <a:ext cx="2735107" cy="39395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5000" b="1">
                    <a:solidFill>
                      <a:srgbClr val="FF0000"/>
                    </a:solidFill>
                    <a:latin typeface=".VnAvant" pitchFamily="34" charset="0"/>
                  </a:rPr>
                  <a:t>u</a:t>
                </a:r>
                <a:endParaRPr lang="vi-VN" sz="25000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4990784" y="11181264"/>
                <a:ext cx="1487340" cy="39395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5000" b="1">
                    <a:solidFill>
                      <a:srgbClr val="FF0000"/>
                    </a:solidFill>
                    <a:latin typeface=".VnAvant" pitchFamily="34" charset="0"/>
                  </a:rPr>
                  <a:t>t</a:t>
                </a:r>
                <a:endParaRPr lang="vi-VN" sz="25000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6213656" y="11143334"/>
                <a:ext cx="2735107" cy="39395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5000" b="1">
                    <a:solidFill>
                      <a:srgbClr val="FF0000"/>
                    </a:solidFill>
                    <a:latin typeface=".VnAvant" pitchFamily="34" charset="0"/>
                  </a:rPr>
                  <a:t>h</a:t>
                </a:r>
                <a:endParaRPr lang="vi-VN" sz="25000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21048693" y="11105477"/>
                <a:ext cx="2901477" cy="39395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5000" b="1">
                    <a:solidFill>
                      <a:srgbClr val="FF0000"/>
                    </a:solidFill>
                    <a:latin typeface=".VnAvant" pitchFamily="34" charset="0"/>
                  </a:rPr>
                  <a:t>­¬</a:t>
                </a:r>
                <a:endParaRPr lang="vi-VN" sz="25000"/>
              </a:p>
            </p:txBody>
          </p:sp>
        </p:grpSp>
        <p:pic>
          <p:nvPicPr>
            <p:cNvPr id="21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2891" b="61068" l="33455" r="5541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181" t="18771" r="41967" b="40844"/>
            <a:stretch/>
          </p:blipFill>
          <p:spPr bwMode="auto">
            <a:xfrm>
              <a:off x="8269105" y="12156090"/>
              <a:ext cx="3487121" cy="23954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2891" b="61068" l="33455" r="5541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181" t="18771" r="41967" b="40844"/>
            <a:stretch/>
          </p:blipFill>
          <p:spPr bwMode="auto">
            <a:xfrm>
              <a:off x="18500722" y="12156089"/>
              <a:ext cx="3536531" cy="23954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Rectangle 22"/>
            <p:cNvSpPr/>
            <p:nvPr/>
          </p:nvSpPr>
          <p:spPr>
            <a:xfrm>
              <a:off x="23618951" y="11067453"/>
              <a:ext cx="2735107" cy="39395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5000" b="1">
                  <a:solidFill>
                    <a:srgbClr val="FF0000"/>
                  </a:solidFill>
                  <a:latin typeface=".VnAvant" pitchFamily="34" charset="0"/>
                </a:rPr>
                <a:t>n</a:t>
              </a:r>
              <a:endParaRPr lang="vi-VN" sz="2500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5894858" y="11067453"/>
              <a:ext cx="2984661" cy="39395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5000" b="1">
                  <a:solidFill>
                    <a:srgbClr val="FF0000"/>
                  </a:solidFill>
                  <a:latin typeface=".VnAvant" pitchFamily="34" charset="0"/>
                </a:rPr>
                <a:t>g</a:t>
              </a:r>
              <a:endParaRPr lang="vi-VN" sz="25000"/>
            </a:p>
          </p:txBody>
        </p:sp>
        <p:pic>
          <p:nvPicPr>
            <p:cNvPr id="25" name="Picture 2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505" b="25130" l="35652" r="5541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469" t="7233" r="49935" b="69875"/>
            <a:stretch/>
          </p:blipFill>
          <p:spPr bwMode="auto">
            <a:xfrm>
              <a:off x="9355013" y="11143334"/>
              <a:ext cx="1997899" cy="20255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Rectangle 2"/>
          <p:cNvSpPr/>
          <p:nvPr/>
        </p:nvSpPr>
        <p:spPr>
          <a:xfrm>
            <a:off x="4250699" y="1625512"/>
            <a:ext cx="1980029" cy="3939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0" b="1">
                <a:solidFill>
                  <a:srgbClr val="FF0000"/>
                </a:solidFill>
                <a:latin typeface=".VnAvant" pitchFamily="34" charset="0"/>
              </a:rPr>
              <a:t>x</a:t>
            </a:r>
            <a:endParaRPr lang="vi-VN" sz="25000"/>
          </a:p>
        </p:txBody>
      </p:sp>
      <p:sp>
        <p:nvSpPr>
          <p:cNvPr id="9" name="Rectangle 8"/>
          <p:cNvSpPr/>
          <p:nvPr/>
        </p:nvSpPr>
        <p:spPr>
          <a:xfrm>
            <a:off x="1905155" y="3608776"/>
            <a:ext cx="2236510" cy="3939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0" b="1">
                <a:solidFill>
                  <a:srgbClr val="FF0000"/>
                </a:solidFill>
                <a:latin typeface=".VnAvant" pitchFamily="34" charset="0"/>
              </a:rPr>
              <a:t>c</a:t>
            </a:r>
            <a:endParaRPr lang="vi-VN" sz="25000"/>
          </a:p>
        </p:txBody>
      </p:sp>
      <p:sp>
        <p:nvSpPr>
          <p:cNvPr id="33" name="Rectangle 32"/>
          <p:cNvSpPr/>
          <p:nvPr/>
        </p:nvSpPr>
        <p:spPr>
          <a:xfrm>
            <a:off x="1355725" y="6904874"/>
            <a:ext cx="2236510" cy="3939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0" b="1">
                <a:solidFill>
                  <a:srgbClr val="FF0000"/>
                </a:solidFill>
                <a:latin typeface=".VnAvant" pitchFamily="34" charset="0"/>
              </a:rPr>
              <a:t>e</a:t>
            </a:r>
            <a:endParaRPr lang="vi-VN" sz="25000"/>
          </a:p>
        </p:txBody>
      </p:sp>
      <p:sp>
        <p:nvSpPr>
          <p:cNvPr id="34" name="Rectangle 33"/>
          <p:cNvSpPr/>
          <p:nvPr/>
        </p:nvSpPr>
        <p:spPr>
          <a:xfrm>
            <a:off x="9238795" y="442586"/>
            <a:ext cx="2108269" cy="3939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0" b="1">
                <a:solidFill>
                  <a:srgbClr val="FF0000"/>
                </a:solidFill>
                <a:latin typeface=".VnAvant" pitchFamily="34" charset="0"/>
              </a:rPr>
              <a:t>u</a:t>
            </a:r>
            <a:endParaRPr lang="vi-VN" sz="25000"/>
          </a:p>
        </p:txBody>
      </p:sp>
      <p:sp>
        <p:nvSpPr>
          <p:cNvPr id="35" name="Rectangle 34"/>
          <p:cNvSpPr/>
          <p:nvPr/>
        </p:nvSpPr>
        <p:spPr>
          <a:xfrm>
            <a:off x="12407631" y="340276"/>
            <a:ext cx="1146468" cy="3939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0" b="1">
                <a:solidFill>
                  <a:srgbClr val="FF0000"/>
                </a:solidFill>
                <a:latin typeface=".VnAvant" pitchFamily="34" charset="0"/>
              </a:rPr>
              <a:t>t</a:t>
            </a:r>
            <a:endParaRPr lang="vi-VN" sz="25000"/>
          </a:p>
        </p:txBody>
      </p:sp>
      <p:sp>
        <p:nvSpPr>
          <p:cNvPr id="36" name="Rectangle 35"/>
          <p:cNvSpPr/>
          <p:nvPr/>
        </p:nvSpPr>
        <p:spPr>
          <a:xfrm>
            <a:off x="14934723" y="180376"/>
            <a:ext cx="2166766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0" b="1">
                <a:solidFill>
                  <a:srgbClr val="FF0000"/>
                </a:solidFill>
                <a:latin typeface=".VnAvant" pitchFamily="34" charset="0"/>
              </a:rPr>
              <a:t>h</a:t>
            </a:r>
            <a:endParaRPr lang="vi-VN" sz="25000"/>
          </a:p>
        </p:txBody>
      </p:sp>
      <p:sp>
        <p:nvSpPr>
          <p:cNvPr id="39" name="Rectangle 38"/>
          <p:cNvSpPr/>
          <p:nvPr/>
        </p:nvSpPr>
        <p:spPr>
          <a:xfrm>
            <a:off x="25763474" y="3595282"/>
            <a:ext cx="2335974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0" b="1">
                <a:solidFill>
                  <a:srgbClr val="FF0000"/>
                </a:solidFill>
                <a:latin typeface=".VnAvant" pitchFamily="34" charset="0"/>
              </a:rPr>
              <a:t>g</a:t>
            </a:r>
            <a:endParaRPr lang="vi-VN" sz="25000"/>
          </a:p>
        </p:txBody>
      </p:sp>
      <p:pic>
        <p:nvPicPr>
          <p:cNvPr id="4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05" b="25130" l="35652" r="554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469" t="7233" r="49935" b="69875"/>
          <a:stretch/>
        </p:blipFill>
        <p:spPr bwMode="auto">
          <a:xfrm>
            <a:off x="6981597" y="2094406"/>
            <a:ext cx="1540016" cy="2025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891" b="61068" l="33455" r="554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181" t="18771" r="41967" b="40844"/>
          <a:stretch/>
        </p:blipFill>
        <p:spPr bwMode="auto">
          <a:xfrm>
            <a:off x="26755481" y="8425772"/>
            <a:ext cx="2687935" cy="2395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891" b="61068" l="33455" r="554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181" t="18771" r="41967" b="40844"/>
          <a:stretch/>
        </p:blipFill>
        <p:spPr bwMode="auto">
          <a:xfrm>
            <a:off x="17588103" y="1386796"/>
            <a:ext cx="2687935" cy="2395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Rectangle 46"/>
          <p:cNvSpPr/>
          <p:nvPr/>
        </p:nvSpPr>
        <p:spPr>
          <a:xfrm>
            <a:off x="20824530" y="614761"/>
            <a:ext cx="2236510" cy="3939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0" b="1">
                <a:solidFill>
                  <a:srgbClr val="FF0000"/>
                </a:solidFill>
                <a:latin typeface=".VnAvant" pitchFamily="34" charset="0"/>
              </a:rPr>
              <a:t>¬</a:t>
            </a:r>
            <a:endParaRPr lang="vi-VN" sz="25000"/>
          </a:p>
        </p:txBody>
      </p:sp>
      <p:sp>
        <p:nvSpPr>
          <p:cNvPr id="44" name="Rectangle 43"/>
          <p:cNvSpPr/>
          <p:nvPr/>
        </p:nvSpPr>
        <p:spPr>
          <a:xfrm flipH="1">
            <a:off x="23916892" y="1310552"/>
            <a:ext cx="2262912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0" b="1">
                <a:solidFill>
                  <a:srgbClr val="FF0000"/>
                </a:solidFill>
                <a:latin typeface=".VnAvant" pitchFamily="34" charset="0"/>
              </a:rPr>
              <a:t>n</a:t>
            </a:r>
            <a:endParaRPr lang="vi-VN" sz="25000"/>
          </a:p>
        </p:txBody>
      </p:sp>
    </p:spTree>
    <p:extLst>
      <p:ext uri="{BB962C8B-B14F-4D97-AF65-F5344CB8AC3E}">
        <p14:creationId xmlns:p14="http://schemas.microsoft.com/office/powerpoint/2010/main" val="3744081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34" grpId="0"/>
      <p:bldP spid="35" grpId="0"/>
      <p:bldP spid="36" grpId="0"/>
      <p:bldP spid="39" grpId="0"/>
      <p:bldP spid="47" grpId="0"/>
      <p:bldP spid="4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9" t="9876" r="32053" b="14868"/>
          <a:stretch/>
        </p:blipFill>
        <p:spPr bwMode="auto">
          <a:xfrm>
            <a:off x="0" y="-596106"/>
            <a:ext cx="30600650" cy="17996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542993" y="1842294"/>
            <a:ext cx="24842759" cy="15788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0" b="1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Ho¹t ®éng 2</a:t>
            </a:r>
          </a:p>
          <a:p>
            <a:pPr algn="ctr"/>
            <a:r>
              <a:rPr lang="en-US" sz="20000" b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Lµm quen ch÷ c¸i:</a:t>
            </a:r>
          </a:p>
          <a:p>
            <a:pPr algn="ctr"/>
            <a:r>
              <a:rPr lang="en-US" sz="50000" b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g-y</a:t>
            </a:r>
          </a:p>
          <a:p>
            <a:pPr algn="ctr"/>
            <a:endParaRPr lang="en-US" sz="12000">
              <a:solidFill>
                <a:srgbClr val="FF0000"/>
              </a:solidFill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3" name="AutoShape 2" descr="C:\Users\Administrator\Downloads\illustration-wooden-stick-border-kids-260nw-98976863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4" name="AutoShape 4" descr="C:\Users\Administrator\Downloads\illustration-wooden-stick-border-kids-260nw-98976863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5" name="AutoShape 6" descr="C:\Users\Administrator\Downloads\background-template-kids-holding-big-260nw-505136005.webp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6" name="AutoShape 8" descr="C:\Users\Administrator\Downloads\background-template-kids-holding-big-260nw-505136005 (1).webp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99822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0600650" cy="174005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026" name="Picture 2" descr="Satarex cứu thươ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95" t="7592" r="10946"/>
          <a:stretch/>
        </p:blipFill>
        <p:spPr bwMode="auto">
          <a:xfrm>
            <a:off x="8521613" y="3595282"/>
            <a:ext cx="12826219" cy="91215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4156215" y="10252000"/>
            <a:ext cx="22038140" cy="4053351"/>
            <a:chOff x="288925" y="11067453"/>
            <a:chExt cx="28590594" cy="4053351"/>
          </a:xfrm>
        </p:grpSpPr>
        <p:grpSp>
          <p:nvGrpSpPr>
            <p:cNvPr id="19" name="Group 18"/>
            <p:cNvGrpSpPr/>
            <p:nvPr/>
          </p:nvGrpSpPr>
          <p:grpSpPr>
            <a:xfrm>
              <a:off x="288925" y="11103301"/>
              <a:ext cx="23661245" cy="4017503"/>
              <a:chOff x="288925" y="11103301"/>
              <a:chExt cx="23661245" cy="4017503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288925" y="11103303"/>
                <a:ext cx="2568738" cy="39395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5000" b="1">
                    <a:solidFill>
                      <a:srgbClr val="FF0000"/>
                    </a:solidFill>
                    <a:latin typeface=".VnAvant" pitchFamily="34" charset="0"/>
                  </a:rPr>
                  <a:t>x</a:t>
                </a:r>
                <a:endParaRPr lang="vi-VN" sz="25000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2520406" y="11103302"/>
                <a:ext cx="2901477" cy="39395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5000" b="1">
                    <a:solidFill>
                      <a:srgbClr val="FF0000"/>
                    </a:solidFill>
                    <a:latin typeface=".VnAvant" pitchFamily="34" charset="0"/>
                  </a:rPr>
                  <a:t>e</a:t>
                </a:r>
                <a:endParaRPr lang="vi-VN" sz="25000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5927725" y="11103301"/>
                <a:ext cx="2901477" cy="39395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5000" b="1">
                    <a:solidFill>
                      <a:srgbClr val="FF0000"/>
                    </a:solidFill>
                    <a:latin typeface=".VnAvant" pitchFamily="34" charset="0"/>
                  </a:rPr>
                  <a:t>c</a:t>
                </a:r>
                <a:endParaRPr lang="vi-VN" sz="25000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10965377" y="11143334"/>
                <a:ext cx="2735107" cy="39395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5000" b="1">
                    <a:solidFill>
                      <a:srgbClr val="FF0000"/>
                    </a:solidFill>
                    <a:latin typeface=".VnAvant" pitchFamily="34" charset="0"/>
                  </a:rPr>
                  <a:t>u</a:t>
                </a:r>
                <a:endParaRPr lang="vi-VN" sz="25000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4990784" y="11181264"/>
                <a:ext cx="1487340" cy="39395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5000" b="1">
                    <a:solidFill>
                      <a:srgbClr val="FF0000"/>
                    </a:solidFill>
                    <a:latin typeface=".VnAvant" pitchFamily="34" charset="0"/>
                  </a:rPr>
                  <a:t>t</a:t>
                </a:r>
                <a:endParaRPr lang="vi-VN" sz="25000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6213656" y="11143334"/>
                <a:ext cx="2735107" cy="39395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5000" b="1">
                    <a:solidFill>
                      <a:srgbClr val="FF0000"/>
                    </a:solidFill>
                    <a:latin typeface=".VnAvant" pitchFamily="34" charset="0"/>
                  </a:rPr>
                  <a:t>h</a:t>
                </a:r>
                <a:endParaRPr lang="vi-VN" sz="25000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21048693" y="11105477"/>
                <a:ext cx="2901477" cy="39395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5000" b="1">
                    <a:solidFill>
                      <a:srgbClr val="FF0000"/>
                    </a:solidFill>
                    <a:latin typeface=".VnAvant" pitchFamily="34" charset="0"/>
                  </a:rPr>
                  <a:t>­¬</a:t>
                </a:r>
                <a:endParaRPr lang="vi-VN" sz="25000"/>
              </a:p>
            </p:txBody>
          </p:sp>
        </p:grpSp>
        <p:pic>
          <p:nvPicPr>
            <p:cNvPr id="21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2891" b="61068" l="33455" r="5541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181" t="18771" r="41967" b="40844"/>
            <a:stretch/>
          </p:blipFill>
          <p:spPr bwMode="auto">
            <a:xfrm>
              <a:off x="8269105" y="12156090"/>
              <a:ext cx="3487121" cy="23954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2891" b="61068" l="33455" r="5541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181" t="18771" r="41967" b="40844"/>
            <a:stretch/>
          </p:blipFill>
          <p:spPr bwMode="auto">
            <a:xfrm>
              <a:off x="18500722" y="12156089"/>
              <a:ext cx="3536531" cy="23954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Rectangle 22"/>
            <p:cNvSpPr/>
            <p:nvPr/>
          </p:nvSpPr>
          <p:spPr>
            <a:xfrm>
              <a:off x="23618951" y="11067453"/>
              <a:ext cx="2735107" cy="39395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5000" b="1">
                  <a:solidFill>
                    <a:srgbClr val="FF0000"/>
                  </a:solidFill>
                  <a:latin typeface=".VnAvant" pitchFamily="34" charset="0"/>
                </a:rPr>
                <a:t>n</a:t>
              </a:r>
              <a:endParaRPr lang="vi-VN" sz="2500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5894858" y="11067453"/>
              <a:ext cx="2984661" cy="39395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5000" b="1">
                  <a:solidFill>
                    <a:srgbClr val="FF0000"/>
                  </a:solidFill>
                  <a:latin typeface=".VnAvant" pitchFamily="34" charset="0"/>
                </a:rPr>
                <a:t>g</a:t>
              </a:r>
              <a:endParaRPr lang="vi-VN" sz="25000"/>
            </a:p>
          </p:txBody>
        </p:sp>
        <p:pic>
          <p:nvPicPr>
            <p:cNvPr id="25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505" b="25130" l="35652" r="5541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469" t="7233" r="49935" b="69875"/>
            <a:stretch/>
          </p:blipFill>
          <p:spPr bwMode="auto">
            <a:xfrm>
              <a:off x="9355013" y="11143334"/>
              <a:ext cx="1997899" cy="20255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Rectangle 2"/>
          <p:cNvSpPr/>
          <p:nvPr/>
        </p:nvSpPr>
        <p:spPr>
          <a:xfrm>
            <a:off x="4250699" y="1625512"/>
            <a:ext cx="1980029" cy="3939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0" b="1">
                <a:solidFill>
                  <a:srgbClr val="FF0000"/>
                </a:solidFill>
                <a:latin typeface=".VnAvant" pitchFamily="34" charset="0"/>
              </a:rPr>
              <a:t>x</a:t>
            </a:r>
            <a:endParaRPr lang="vi-VN" sz="25000"/>
          </a:p>
        </p:txBody>
      </p:sp>
      <p:sp>
        <p:nvSpPr>
          <p:cNvPr id="9" name="Rectangle 8"/>
          <p:cNvSpPr/>
          <p:nvPr/>
        </p:nvSpPr>
        <p:spPr>
          <a:xfrm>
            <a:off x="1905155" y="3608776"/>
            <a:ext cx="2236510" cy="3939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0" b="1">
                <a:solidFill>
                  <a:srgbClr val="FF0000"/>
                </a:solidFill>
                <a:latin typeface=".VnAvant" pitchFamily="34" charset="0"/>
              </a:rPr>
              <a:t>c</a:t>
            </a:r>
            <a:endParaRPr lang="vi-VN" sz="25000"/>
          </a:p>
        </p:txBody>
      </p:sp>
      <p:sp>
        <p:nvSpPr>
          <p:cNvPr id="33" name="Rectangle 32"/>
          <p:cNvSpPr/>
          <p:nvPr/>
        </p:nvSpPr>
        <p:spPr>
          <a:xfrm>
            <a:off x="1355725" y="6904874"/>
            <a:ext cx="2236510" cy="3939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0" b="1">
                <a:solidFill>
                  <a:srgbClr val="FF0000"/>
                </a:solidFill>
                <a:latin typeface=".VnAvant" pitchFamily="34" charset="0"/>
              </a:rPr>
              <a:t>e</a:t>
            </a:r>
            <a:endParaRPr lang="vi-VN" sz="25000"/>
          </a:p>
        </p:txBody>
      </p:sp>
      <p:sp>
        <p:nvSpPr>
          <p:cNvPr id="34" name="Rectangle 33"/>
          <p:cNvSpPr/>
          <p:nvPr/>
        </p:nvSpPr>
        <p:spPr>
          <a:xfrm>
            <a:off x="9238795" y="442586"/>
            <a:ext cx="2108269" cy="3939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0" b="1">
                <a:solidFill>
                  <a:srgbClr val="FF0000"/>
                </a:solidFill>
                <a:latin typeface=".VnAvant" pitchFamily="34" charset="0"/>
              </a:rPr>
              <a:t>u</a:t>
            </a:r>
            <a:endParaRPr lang="vi-VN" sz="25000"/>
          </a:p>
        </p:txBody>
      </p:sp>
      <p:sp>
        <p:nvSpPr>
          <p:cNvPr id="35" name="Rectangle 34"/>
          <p:cNvSpPr/>
          <p:nvPr/>
        </p:nvSpPr>
        <p:spPr>
          <a:xfrm>
            <a:off x="12407631" y="340276"/>
            <a:ext cx="1146468" cy="3939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0" b="1">
                <a:solidFill>
                  <a:srgbClr val="FF0000"/>
                </a:solidFill>
                <a:latin typeface=".VnAvant" pitchFamily="34" charset="0"/>
              </a:rPr>
              <a:t>t</a:t>
            </a:r>
            <a:endParaRPr lang="vi-VN" sz="25000"/>
          </a:p>
        </p:txBody>
      </p:sp>
      <p:sp>
        <p:nvSpPr>
          <p:cNvPr id="36" name="Rectangle 35"/>
          <p:cNvSpPr/>
          <p:nvPr/>
        </p:nvSpPr>
        <p:spPr>
          <a:xfrm>
            <a:off x="14934723" y="180376"/>
            <a:ext cx="2166766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0" b="1">
                <a:solidFill>
                  <a:srgbClr val="FF0000"/>
                </a:solidFill>
                <a:latin typeface=".VnAvant" pitchFamily="34" charset="0"/>
              </a:rPr>
              <a:t>h</a:t>
            </a:r>
            <a:endParaRPr lang="vi-VN" sz="25000"/>
          </a:p>
        </p:txBody>
      </p:sp>
      <p:sp>
        <p:nvSpPr>
          <p:cNvPr id="39" name="Rectangle 38"/>
          <p:cNvSpPr/>
          <p:nvPr/>
        </p:nvSpPr>
        <p:spPr>
          <a:xfrm>
            <a:off x="25763474" y="3595282"/>
            <a:ext cx="2335974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0" b="1">
                <a:solidFill>
                  <a:srgbClr val="FF0000"/>
                </a:solidFill>
                <a:latin typeface=".VnAvant" pitchFamily="34" charset="0"/>
              </a:rPr>
              <a:t>g</a:t>
            </a:r>
            <a:endParaRPr lang="vi-VN" sz="25000"/>
          </a:p>
        </p:txBody>
      </p:sp>
      <p:pic>
        <p:nvPicPr>
          <p:cNvPr id="4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05" b="25130" l="35652" r="554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469" t="7233" r="49935" b="69875"/>
          <a:stretch/>
        </p:blipFill>
        <p:spPr bwMode="auto">
          <a:xfrm>
            <a:off x="6981597" y="2094406"/>
            <a:ext cx="1540016" cy="2025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891" b="61068" l="33455" r="554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181" t="18771" r="41967" b="40844"/>
          <a:stretch/>
        </p:blipFill>
        <p:spPr bwMode="auto">
          <a:xfrm>
            <a:off x="26755481" y="8425772"/>
            <a:ext cx="2687935" cy="2395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891" b="61068" l="33455" r="554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181" t="18771" r="41967" b="40844"/>
          <a:stretch/>
        </p:blipFill>
        <p:spPr bwMode="auto">
          <a:xfrm>
            <a:off x="17588103" y="1386796"/>
            <a:ext cx="2687935" cy="2395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Rectangle 46"/>
          <p:cNvSpPr/>
          <p:nvPr/>
        </p:nvSpPr>
        <p:spPr>
          <a:xfrm>
            <a:off x="20824530" y="614761"/>
            <a:ext cx="2236510" cy="3939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0" b="1">
                <a:solidFill>
                  <a:srgbClr val="FF0000"/>
                </a:solidFill>
                <a:latin typeface=".VnAvant" pitchFamily="34" charset="0"/>
              </a:rPr>
              <a:t>¬</a:t>
            </a:r>
            <a:endParaRPr lang="vi-VN" sz="25000"/>
          </a:p>
        </p:txBody>
      </p:sp>
      <p:sp>
        <p:nvSpPr>
          <p:cNvPr id="44" name="Rectangle 43"/>
          <p:cNvSpPr/>
          <p:nvPr/>
        </p:nvSpPr>
        <p:spPr>
          <a:xfrm flipH="1">
            <a:off x="23916892" y="1310552"/>
            <a:ext cx="2262912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0" b="1">
                <a:solidFill>
                  <a:srgbClr val="FF0000"/>
                </a:solidFill>
                <a:latin typeface=".VnAvant" pitchFamily="34" charset="0"/>
              </a:rPr>
              <a:t>n</a:t>
            </a:r>
            <a:endParaRPr lang="vi-VN" sz="25000"/>
          </a:p>
        </p:txBody>
      </p:sp>
    </p:spTree>
    <p:extLst>
      <p:ext uri="{BB962C8B-B14F-4D97-AF65-F5344CB8AC3E}">
        <p14:creationId xmlns:p14="http://schemas.microsoft.com/office/powerpoint/2010/main" val="4211472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5077E-6 -3.21904E-6 L -0.03403 0.701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2" y="350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3987E-6 -4.33157E-6 L 0.12618 0.3981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9" y="1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9516E-6 -7.20409E-7 L 0.19041 0.5787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21" y="2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58151E-7 1.12712E-6 L -0.2631 0.7584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58" y="37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2288E-6 -6.96699E-7 L 0.13463 0.6277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29" y="313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22E-6 4.04158E-6 L 0.08229 0.7606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14" y="380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8894E-6 1.45358E-6 L 0.0964 0.7665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0" y="383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399E-6 5.4897E-7 L 0.05552 0.7756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6" y="387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7846E-6 -3.60751E-6 L -0.27135 0.3545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67" y="177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312E-6 -4.58143E-6 L -0.0195 0.7507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5" y="375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7418E-6 2.58982E-6 L -0.05624 0.7151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12" y="357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9.82671E-7 -1.19278E-6 L -0.05494 0.58827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50" y="294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30600650" cy="17400588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9" t="8030" r="7186" b="9093"/>
          <a:stretch/>
        </p:blipFill>
        <p:spPr bwMode="auto">
          <a:xfrm>
            <a:off x="8197690" y="1592811"/>
            <a:ext cx="13386933" cy="79714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394325" y="4115825"/>
            <a:ext cx="1980029" cy="3939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0" b="1">
                <a:solidFill>
                  <a:srgbClr val="FF0000"/>
                </a:solidFill>
                <a:latin typeface=".VnAvant" pitchFamily="34" charset="0"/>
              </a:rPr>
              <a:t>x</a:t>
            </a:r>
            <a:endParaRPr lang="vi-VN" sz="25000"/>
          </a:p>
        </p:txBody>
      </p:sp>
      <p:sp>
        <p:nvSpPr>
          <p:cNvPr id="9" name="Rectangle 8"/>
          <p:cNvSpPr/>
          <p:nvPr/>
        </p:nvSpPr>
        <p:spPr>
          <a:xfrm>
            <a:off x="1905155" y="3608776"/>
            <a:ext cx="2300630" cy="3939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0" b="1">
                <a:solidFill>
                  <a:srgbClr val="FF0000"/>
                </a:solidFill>
                <a:latin typeface=".VnAvant" pitchFamily="34" charset="0"/>
              </a:rPr>
              <a:t>b</a:t>
            </a:r>
            <a:endParaRPr lang="vi-VN" sz="25000"/>
          </a:p>
        </p:txBody>
      </p:sp>
      <p:sp>
        <p:nvSpPr>
          <p:cNvPr id="33" name="Rectangle 32"/>
          <p:cNvSpPr/>
          <p:nvPr/>
        </p:nvSpPr>
        <p:spPr>
          <a:xfrm>
            <a:off x="1355725" y="6904874"/>
            <a:ext cx="2236510" cy="3939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0" b="1">
                <a:solidFill>
                  <a:srgbClr val="FF0000"/>
                </a:solidFill>
                <a:latin typeface=".VnAvant" pitchFamily="34" charset="0"/>
              </a:rPr>
              <a:t>e</a:t>
            </a:r>
            <a:endParaRPr lang="vi-VN" sz="25000"/>
          </a:p>
        </p:txBody>
      </p:sp>
      <p:sp>
        <p:nvSpPr>
          <p:cNvPr id="34" name="Rectangle 33"/>
          <p:cNvSpPr/>
          <p:nvPr/>
        </p:nvSpPr>
        <p:spPr>
          <a:xfrm>
            <a:off x="26501725" y="5578546"/>
            <a:ext cx="2108269" cy="3939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0" b="1">
                <a:solidFill>
                  <a:srgbClr val="FF0000"/>
                </a:solidFill>
                <a:latin typeface=".VnAvant" pitchFamily="34" charset="0"/>
              </a:rPr>
              <a:t>u</a:t>
            </a:r>
            <a:endParaRPr lang="vi-VN" sz="25000"/>
          </a:p>
        </p:txBody>
      </p:sp>
      <p:sp>
        <p:nvSpPr>
          <p:cNvPr id="35" name="Rectangle 34"/>
          <p:cNvSpPr/>
          <p:nvPr/>
        </p:nvSpPr>
        <p:spPr>
          <a:xfrm>
            <a:off x="23834725" y="2972966"/>
            <a:ext cx="2044149" cy="3939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0" b="1">
                <a:solidFill>
                  <a:srgbClr val="FF0000"/>
                </a:solidFill>
                <a:latin typeface=".VnAvant" pitchFamily="34" charset="0"/>
              </a:rPr>
              <a:t>ý</a:t>
            </a:r>
            <a:endParaRPr lang="vi-VN" sz="25000"/>
          </a:p>
        </p:txBody>
      </p:sp>
      <p:sp>
        <p:nvSpPr>
          <p:cNvPr id="36" name="Rectangle 35"/>
          <p:cNvSpPr/>
          <p:nvPr/>
        </p:nvSpPr>
        <p:spPr>
          <a:xfrm>
            <a:off x="23072725" y="6456002"/>
            <a:ext cx="2166766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0" b="1">
                <a:solidFill>
                  <a:srgbClr val="FF0000"/>
                </a:solidFill>
                <a:latin typeface=".VnAvant" pitchFamily="34" charset="0"/>
              </a:rPr>
              <a:t>t</a:t>
            </a:r>
            <a:endParaRPr lang="vi-VN" sz="25000"/>
          </a:p>
        </p:txBody>
      </p:sp>
      <p:grpSp>
        <p:nvGrpSpPr>
          <p:cNvPr id="38" name="Group 37"/>
          <p:cNvGrpSpPr/>
          <p:nvPr/>
        </p:nvGrpSpPr>
        <p:grpSpPr>
          <a:xfrm>
            <a:off x="7161652" y="8874644"/>
            <a:ext cx="15454947" cy="4206522"/>
            <a:chOff x="4213741" y="11403560"/>
            <a:chExt cx="15454947" cy="4206522"/>
          </a:xfrm>
        </p:grpSpPr>
        <p:grpSp>
          <p:nvGrpSpPr>
            <p:cNvPr id="42" name="Group 41"/>
            <p:cNvGrpSpPr/>
            <p:nvPr/>
          </p:nvGrpSpPr>
          <p:grpSpPr>
            <a:xfrm>
              <a:off x="4213741" y="11403560"/>
              <a:ext cx="12004677" cy="4206522"/>
              <a:chOff x="4213741" y="11472102"/>
              <a:chExt cx="12004677" cy="4206522"/>
            </a:xfrm>
          </p:grpSpPr>
          <p:sp>
            <p:nvSpPr>
              <p:cNvPr id="48" name="Rectangle 47"/>
              <p:cNvSpPr/>
              <p:nvPr/>
            </p:nvSpPr>
            <p:spPr>
              <a:xfrm>
                <a:off x="4213741" y="11472102"/>
                <a:ext cx="1980029" cy="39395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5000" b="1">
                    <a:solidFill>
                      <a:srgbClr val="0000CC"/>
                    </a:solidFill>
                    <a:latin typeface=".VnAvant" pitchFamily="34" charset="0"/>
                  </a:rPr>
                  <a:t>x</a:t>
                </a:r>
                <a:endParaRPr lang="vi-VN" sz="25000">
                  <a:solidFill>
                    <a:srgbClr val="0000CC"/>
                  </a:solidFill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5875414" y="11472102"/>
                <a:ext cx="2236510" cy="39395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5000" b="1">
                    <a:solidFill>
                      <a:srgbClr val="0000CC"/>
                    </a:solidFill>
                    <a:latin typeface=".VnAvant" pitchFamily="34" charset="0"/>
                  </a:rPr>
                  <a:t>e</a:t>
                </a:r>
                <a:endParaRPr lang="vi-VN" sz="25000">
                  <a:solidFill>
                    <a:srgbClr val="0000CC"/>
                  </a:solidFill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11728513" y="11617915"/>
                <a:ext cx="2300630" cy="39395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5000" b="1">
                    <a:solidFill>
                      <a:srgbClr val="0000CC"/>
                    </a:solidFill>
                    <a:latin typeface=".VnAvant" pitchFamily="34" charset="0"/>
                  </a:rPr>
                  <a:t>b</a:t>
                </a:r>
                <a:endParaRPr lang="vi-VN" sz="25000">
                  <a:solidFill>
                    <a:srgbClr val="0000CC"/>
                  </a:solidFill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14110149" y="11739084"/>
                <a:ext cx="2108269" cy="39395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5000" b="1">
                    <a:solidFill>
                      <a:srgbClr val="0000CC"/>
                    </a:solidFill>
                    <a:latin typeface=".VnAvant" pitchFamily="34" charset="0"/>
                  </a:rPr>
                  <a:t>u</a:t>
                </a:r>
                <a:endParaRPr lang="vi-VN" sz="25000">
                  <a:solidFill>
                    <a:srgbClr val="0000CC"/>
                  </a:solidFill>
                </a:endParaRPr>
              </a:p>
            </p:txBody>
          </p:sp>
        </p:grpSp>
        <p:sp>
          <p:nvSpPr>
            <p:cNvPr id="43" name="Rectangle 42"/>
            <p:cNvSpPr/>
            <p:nvPr/>
          </p:nvSpPr>
          <p:spPr>
            <a:xfrm>
              <a:off x="16335443" y="11670542"/>
              <a:ext cx="2044149" cy="39395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5000" b="1">
                  <a:solidFill>
                    <a:srgbClr val="0000CC"/>
                  </a:solidFill>
                  <a:latin typeface=".VnAvant" pitchFamily="34" charset="0"/>
                </a:rPr>
                <a:t>ý</a:t>
              </a:r>
              <a:endParaRPr lang="vi-VN" sz="25000">
                <a:solidFill>
                  <a:srgbClr val="0000CC"/>
                </a:solidFill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8522220" y="11670542"/>
              <a:ext cx="1146468" cy="39395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5000" b="1">
                  <a:solidFill>
                    <a:srgbClr val="0000CC"/>
                  </a:solidFill>
                  <a:latin typeface=".VnAvant" pitchFamily="34" charset="0"/>
                </a:rPr>
                <a:t>t</a:t>
              </a:r>
              <a:endParaRPr lang="vi-VN" sz="25000">
                <a:solidFill>
                  <a:srgbClr val="0000C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8846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33" grpId="0"/>
      <p:bldP spid="34" grpId="0"/>
      <p:bldP spid="35" grpId="0"/>
      <p:bldP spid="3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/>
          <p:cNvSpPr/>
          <p:nvPr/>
        </p:nvSpPr>
        <p:spPr>
          <a:xfrm>
            <a:off x="0" y="0"/>
            <a:ext cx="30600650" cy="17400588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9" t="8030" r="7186" b="9093"/>
          <a:stretch/>
        </p:blipFill>
        <p:spPr bwMode="auto">
          <a:xfrm>
            <a:off x="8463816" y="1546616"/>
            <a:ext cx="13386933" cy="79714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394325" y="4115825"/>
            <a:ext cx="1980029" cy="3939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0" b="1">
                <a:solidFill>
                  <a:srgbClr val="FF0000"/>
                </a:solidFill>
                <a:latin typeface=".VnAvant" pitchFamily="34" charset="0"/>
              </a:rPr>
              <a:t>x</a:t>
            </a:r>
            <a:endParaRPr lang="vi-VN" sz="25000"/>
          </a:p>
        </p:txBody>
      </p:sp>
      <p:sp>
        <p:nvSpPr>
          <p:cNvPr id="9" name="Rectangle 8"/>
          <p:cNvSpPr/>
          <p:nvPr/>
        </p:nvSpPr>
        <p:spPr>
          <a:xfrm>
            <a:off x="1905155" y="3608776"/>
            <a:ext cx="2300630" cy="3939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0" b="1">
                <a:solidFill>
                  <a:srgbClr val="FF0000"/>
                </a:solidFill>
                <a:latin typeface=".VnAvant" pitchFamily="34" charset="0"/>
              </a:rPr>
              <a:t>b</a:t>
            </a:r>
            <a:endParaRPr lang="vi-VN" sz="25000"/>
          </a:p>
        </p:txBody>
      </p:sp>
      <p:sp>
        <p:nvSpPr>
          <p:cNvPr id="33" name="Rectangle 32"/>
          <p:cNvSpPr/>
          <p:nvPr/>
        </p:nvSpPr>
        <p:spPr>
          <a:xfrm>
            <a:off x="1355725" y="6904874"/>
            <a:ext cx="2236510" cy="3939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0" b="1">
                <a:solidFill>
                  <a:srgbClr val="FF0000"/>
                </a:solidFill>
                <a:latin typeface=".VnAvant" pitchFamily="34" charset="0"/>
              </a:rPr>
              <a:t>e</a:t>
            </a:r>
            <a:endParaRPr lang="vi-VN" sz="25000"/>
          </a:p>
        </p:txBody>
      </p:sp>
      <p:sp>
        <p:nvSpPr>
          <p:cNvPr id="34" name="Rectangle 33"/>
          <p:cNvSpPr/>
          <p:nvPr/>
        </p:nvSpPr>
        <p:spPr>
          <a:xfrm>
            <a:off x="26501725" y="5578546"/>
            <a:ext cx="2108269" cy="3939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0" b="1">
                <a:solidFill>
                  <a:srgbClr val="FF0000"/>
                </a:solidFill>
                <a:latin typeface=".VnAvant" pitchFamily="34" charset="0"/>
              </a:rPr>
              <a:t>u</a:t>
            </a:r>
            <a:endParaRPr lang="vi-VN" sz="25000"/>
          </a:p>
        </p:txBody>
      </p:sp>
      <p:sp>
        <p:nvSpPr>
          <p:cNvPr id="35" name="Rectangle 34"/>
          <p:cNvSpPr/>
          <p:nvPr/>
        </p:nvSpPr>
        <p:spPr>
          <a:xfrm>
            <a:off x="23834725" y="2972966"/>
            <a:ext cx="2044149" cy="3939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0" b="1">
                <a:solidFill>
                  <a:srgbClr val="FF0000"/>
                </a:solidFill>
                <a:latin typeface=".VnAvant" pitchFamily="34" charset="0"/>
              </a:rPr>
              <a:t>ý</a:t>
            </a:r>
            <a:endParaRPr lang="vi-VN" sz="25000"/>
          </a:p>
        </p:txBody>
      </p:sp>
      <p:sp>
        <p:nvSpPr>
          <p:cNvPr id="36" name="Rectangle 35"/>
          <p:cNvSpPr/>
          <p:nvPr/>
        </p:nvSpPr>
        <p:spPr>
          <a:xfrm>
            <a:off x="23072725" y="6456002"/>
            <a:ext cx="2166766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0" b="1">
                <a:solidFill>
                  <a:srgbClr val="FF0000"/>
                </a:solidFill>
                <a:latin typeface=".VnAvant" pitchFamily="34" charset="0"/>
              </a:rPr>
              <a:t>t</a:t>
            </a:r>
            <a:endParaRPr lang="vi-VN" sz="25000"/>
          </a:p>
        </p:txBody>
      </p:sp>
      <p:grpSp>
        <p:nvGrpSpPr>
          <p:cNvPr id="38" name="Group 37"/>
          <p:cNvGrpSpPr/>
          <p:nvPr/>
        </p:nvGrpSpPr>
        <p:grpSpPr>
          <a:xfrm>
            <a:off x="7161652" y="8874644"/>
            <a:ext cx="15454947" cy="4206522"/>
            <a:chOff x="4213741" y="11403560"/>
            <a:chExt cx="15454947" cy="4206522"/>
          </a:xfrm>
        </p:grpSpPr>
        <p:grpSp>
          <p:nvGrpSpPr>
            <p:cNvPr id="42" name="Group 41"/>
            <p:cNvGrpSpPr/>
            <p:nvPr/>
          </p:nvGrpSpPr>
          <p:grpSpPr>
            <a:xfrm>
              <a:off x="4213741" y="11403560"/>
              <a:ext cx="12004677" cy="4206522"/>
              <a:chOff x="4213741" y="11472102"/>
              <a:chExt cx="12004677" cy="4206522"/>
            </a:xfrm>
          </p:grpSpPr>
          <p:sp>
            <p:nvSpPr>
              <p:cNvPr id="48" name="Rectangle 47"/>
              <p:cNvSpPr/>
              <p:nvPr/>
            </p:nvSpPr>
            <p:spPr>
              <a:xfrm>
                <a:off x="4213741" y="11472102"/>
                <a:ext cx="1980029" cy="39395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5000" b="1">
                    <a:solidFill>
                      <a:srgbClr val="0000CC"/>
                    </a:solidFill>
                    <a:latin typeface=".VnAvant" pitchFamily="34" charset="0"/>
                  </a:rPr>
                  <a:t>x</a:t>
                </a:r>
                <a:endParaRPr lang="vi-VN" sz="25000">
                  <a:solidFill>
                    <a:srgbClr val="0000CC"/>
                  </a:solidFill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5875414" y="11472102"/>
                <a:ext cx="2236510" cy="39395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5000" b="1">
                    <a:solidFill>
                      <a:srgbClr val="0000CC"/>
                    </a:solidFill>
                    <a:latin typeface=".VnAvant" pitchFamily="34" charset="0"/>
                  </a:rPr>
                  <a:t>e</a:t>
                </a:r>
                <a:endParaRPr lang="vi-VN" sz="25000">
                  <a:solidFill>
                    <a:srgbClr val="0000CC"/>
                  </a:solidFill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11728513" y="11617915"/>
                <a:ext cx="2300630" cy="39395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5000" b="1">
                    <a:solidFill>
                      <a:srgbClr val="0000CC"/>
                    </a:solidFill>
                    <a:latin typeface=".VnAvant" pitchFamily="34" charset="0"/>
                  </a:rPr>
                  <a:t>b</a:t>
                </a:r>
                <a:endParaRPr lang="vi-VN" sz="25000">
                  <a:solidFill>
                    <a:srgbClr val="0000CC"/>
                  </a:solidFill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14110149" y="11739084"/>
                <a:ext cx="2108269" cy="39395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5000" b="1">
                    <a:solidFill>
                      <a:srgbClr val="0000CC"/>
                    </a:solidFill>
                    <a:latin typeface=".VnAvant" pitchFamily="34" charset="0"/>
                  </a:rPr>
                  <a:t>u</a:t>
                </a:r>
                <a:endParaRPr lang="vi-VN" sz="25000">
                  <a:solidFill>
                    <a:srgbClr val="0000CC"/>
                  </a:solidFill>
                </a:endParaRPr>
              </a:p>
            </p:txBody>
          </p:sp>
        </p:grpSp>
        <p:sp>
          <p:nvSpPr>
            <p:cNvPr id="43" name="Rectangle 42"/>
            <p:cNvSpPr/>
            <p:nvPr/>
          </p:nvSpPr>
          <p:spPr>
            <a:xfrm>
              <a:off x="16335443" y="11670542"/>
              <a:ext cx="2044149" cy="39395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5000" b="1">
                  <a:solidFill>
                    <a:srgbClr val="0000CC"/>
                  </a:solidFill>
                  <a:latin typeface=".VnAvant" pitchFamily="34" charset="0"/>
                </a:rPr>
                <a:t>ý</a:t>
              </a:r>
              <a:endParaRPr lang="vi-VN" sz="25000">
                <a:solidFill>
                  <a:srgbClr val="0000CC"/>
                </a:solidFill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8522220" y="11670542"/>
              <a:ext cx="1146468" cy="39395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5000" b="1">
                  <a:solidFill>
                    <a:srgbClr val="0000CC"/>
                  </a:solidFill>
                  <a:latin typeface=".VnAvant" pitchFamily="34" charset="0"/>
                </a:rPr>
                <a:t>t</a:t>
              </a:r>
              <a:endParaRPr lang="vi-VN" sz="25000">
                <a:solidFill>
                  <a:srgbClr val="0000C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9353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47 -0.09821 L 0.01328 0.5496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8" y="323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3987E-6 -4.33157E-6 L 0.1984 0.3806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20" y="19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2784E-6 -7.20409E-7 L 0.39109 0.5700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55" y="284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4598E-6 1.30585E-6 L -0.34492 0.4568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46" y="22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2345E-6 -4.33887E-6 L -0.18948 0.6065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74" y="303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5145E-7 2.70837E-6 L -0.09526 0.4108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63" y="205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9" t="9635" r="13336" b="7979"/>
          <a:stretch/>
        </p:blipFill>
        <p:spPr bwMode="auto">
          <a:xfrm>
            <a:off x="1" y="0"/>
            <a:ext cx="30600650" cy="1740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461125" y="657460"/>
            <a:ext cx="207264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1143000">
              <a:buFont typeface="Wingdings" pitchFamily="2" charset="2"/>
              <a:buChar char="v"/>
            </a:pPr>
            <a:r>
              <a:rPr lang="en-US" sz="300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đố:</a:t>
            </a:r>
            <a:endParaRPr lang="vi-VN" sz="30000" b="1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13325" y="5426827"/>
            <a:ext cx="23164799" cy="93256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15000" b="1">
                <a:solidFill>
                  <a:srgbClr val="7030A0"/>
                </a:solidFill>
                <a:latin typeface="+mj-lt"/>
              </a:rPr>
              <a:t>Xe gì màu trắng</a:t>
            </a:r>
          </a:p>
          <a:p>
            <a:pPr algn="ctr"/>
            <a:r>
              <a:rPr lang="vi-VN" sz="15000" b="1">
                <a:solidFill>
                  <a:srgbClr val="7030A0"/>
                </a:solidFill>
                <a:latin typeface="+mj-lt"/>
              </a:rPr>
              <a:t>Có chữ thập xinh</a:t>
            </a:r>
          </a:p>
          <a:p>
            <a:pPr algn="ctr"/>
            <a:r>
              <a:rPr lang="vi-VN" sz="15000" b="1">
                <a:solidFill>
                  <a:srgbClr val="7030A0"/>
                </a:solidFill>
                <a:latin typeface="+mj-lt"/>
              </a:rPr>
              <a:t>Đèn màu nhấp nháy</a:t>
            </a:r>
          </a:p>
          <a:p>
            <a:pPr algn="ctr"/>
            <a:r>
              <a:rPr lang="vi-VN" sz="15000" b="1">
                <a:solidFill>
                  <a:srgbClr val="7030A0"/>
                </a:solidFill>
                <a:latin typeface="+mj-lt"/>
              </a:rPr>
              <a:t>Chạy nhanh trên đường?</a:t>
            </a:r>
          </a:p>
        </p:txBody>
      </p:sp>
    </p:spTree>
    <p:extLst>
      <p:ext uri="{BB962C8B-B14F-4D97-AF65-F5344CB8AC3E}">
        <p14:creationId xmlns:p14="http://schemas.microsoft.com/office/powerpoint/2010/main" val="4290236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9" t="9635" r="13336" b="7979"/>
          <a:stretch/>
        </p:blipFill>
        <p:spPr bwMode="auto">
          <a:xfrm>
            <a:off x="1" y="0"/>
            <a:ext cx="30600650" cy="1740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Satarex cứu thươ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326" y="25217"/>
            <a:ext cx="28194000" cy="16354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7452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9" t="9635" r="13336" b="7979"/>
          <a:stretch/>
        </p:blipFill>
        <p:spPr bwMode="auto">
          <a:xfrm>
            <a:off x="-25019" y="0"/>
            <a:ext cx="30600650" cy="1740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Satarex cứu thươ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38" t="5284" r="9759" b="6360"/>
          <a:stretch/>
        </p:blipFill>
        <p:spPr bwMode="auto">
          <a:xfrm>
            <a:off x="6582296" y="477035"/>
            <a:ext cx="18122424" cy="11916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343388" y="11397005"/>
            <a:ext cx="29854525" cy="5554304"/>
            <a:chOff x="288925" y="11067453"/>
            <a:chExt cx="29854525" cy="5554304"/>
          </a:xfrm>
        </p:grpSpPr>
        <p:grpSp>
          <p:nvGrpSpPr>
            <p:cNvPr id="2" name="Group 1"/>
            <p:cNvGrpSpPr/>
            <p:nvPr/>
          </p:nvGrpSpPr>
          <p:grpSpPr>
            <a:xfrm>
              <a:off x="288925" y="11075764"/>
              <a:ext cx="24234299" cy="5545993"/>
              <a:chOff x="288925" y="11075764"/>
              <a:chExt cx="24234299" cy="5545993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288925" y="11103303"/>
                <a:ext cx="2698175" cy="54784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5000" b="1">
                    <a:solidFill>
                      <a:srgbClr val="FF0000"/>
                    </a:solidFill>
                    <a:latin typeface=".VnAvant" pitchFamily="34" charset="0"/>
                  </a:rPr>
                  <a:t>x</a:t>
                </a:r>
                <a:endParaRPr lang="vi-VN" sz="35000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2520406" y="11103302"/>
                <a:ext cx="3057247" cy="54784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5000" b="1">
                    <a:solidFill>
                      <a:srgbClr val="FF0000"/>
                    </a:solidFill>
                    <a:latin typeface=".VnAvant" pitchFamily="34" charset="0"/>
                  </a:rPr>
                  <a:t>e</a:t>
                </a:r>
                <a:endParaRPr lang="vi-VN" sz="3500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5927725" y="11103301"/>
                <a:ext cx="3057247" cy="54784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5000" b="1">
                    <a:solidFill>
                      <a:srgbClr val="FF0000"/>
                    </a:solidFill>
                    <a:latin typeface=".VnAvant" pitchFamily="34" charset="0"/>
                  </a:rPr>
                  <a:t>c</a:t>
                </a:r>
                <a:endParaRPr lang="vi-VN" sz="35000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1512982" y="11103303"/>
                <a:ext cx="2877711" cy="54784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5000" b="1">
                    <a:solidFill>
                      <a:srgbClr val="FF0000"/>
                    </a:solidFill>
                    <a:latin typeface=".VnAvant" pitchFamily="34" charset="0"/>
                  </a:rPr>
                  <a:t>u</a:t>
                </a:r>
                <a:endParaRPr lang="vi-VN" sz="35000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4878715" y="11075764"/>
                <a:ext cx="1529586" cy="54784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5000" b="1">
                    <a:solidFill>
                      <a:srgbClr val="FF0000"/>
                    </a:solidFill>
                    <a:latin typeface=".VnAvant" pitchFamily="34" charset="0"/>
                  </a:rPr>
                  <a:t>t</a:t>
                </a:r>
                <a:endParaRPr lang="vi-VN" sz="3500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6213656" y="11143334"/>
                <a:ext cx="2877711" cy="54784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5000" b="1">
                    <a:solidFill>
                      <a:srgbClr val="FF0000"/>
                    </a:solidFill>
                    <a:latin typeface=".VnAvant" pitchFamily="34" charset="0"/>
                  </a:rPr>
                  <a:t>h</a:t>
                </a:r>
                <a:endParaRPr lang="vi-VN" sz="3500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1465977" y="11143334"/>
                <a:ext cx="3057247" cy="54784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5000" b="1">
                    <a:solidFill>
                      <a:srgbClr val="FF0000"/>
                    </a:solidFill>
                    <a:latin typeface=".VnAvant" pitchFamily="34" charset="0"/>
                  </a:rPr>
                  <a:t>­¬</a:t>
                </a:r>
                <a:endParaRPr lang="vi-VN" sz="35000"/>
              </a:p>
            </p:txBody>
          </p:sp>
        </p:grpSp>
        <p:pic>
          <p:nvPicPr>
            <p:cNvPr id="15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2891" b="61068" l="33455" r="5541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181" t="18771" r="41967" b="40844"/>
            <a:stretch/>
          </p:blipFill>
          <p:spPr bwMode="auto">
            <a:xfrm>
              <a:off x="8437251" y="12409760"/>
              <a:ext cx="3833424" cy="3502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2891" b="61068" l="33455" r="5541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181" t="18771" r="41967" b="40844"/>
            <a:stretch/>
          </p:blipFill>
          <p:spPr bwMode="auto">
            <a:xfrm>
              <a:off x="18500725" y="12611521"/>
              <a:ext cx="4038600" cy="33325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24357041" y="11143334"/>
              <a:ext cx="2877711" cy="547842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5000" b="1">
                  <a:solidFill>
                    <a:srgbClr val="FF0000"/>
                  </a:solidFill>
                  <a:latin typeface=".VnAvant" pitchFamily="34" charset="0"/>
                </a:rPr>
                <a:t>n</a:t>
              </a:r>
              <a:endParaRPr lang="vi-VN" sz="3500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6996435" y="11067453"/>
              <a:ext cx="3147015" cy="547842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5000" b="1">
                  <a:solidFill>
                    <a:srgbClr val="FF0000"/>
                  </a:solidFill>
                  <a:latin typeface=".VnAvant" pitchFamily="34" charset="0"/>
                </a:rPr>
                <a:t>g</a:t>
              </a:r>
              <a:endParaRPr lang="vi-VN" sz="35000"/>
            </a:p>
          </p:txBody>
        </p:sp>
        <p:pic>
          <p:nvPicPr>
            <p:cNvPr id="20" name="Picture 2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505" b="25130" l="35652" r="5541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469" t="7233" r="49935" b="69875"/>
            <a:stretch/>
          </p:blipFill>
          <p:spPr bwMode="auto">
            <a:xfrm>
              <a:off x="9355013" y="11397005"/>
              <a:ext cx="1997899" cy="20255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4902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9" t="9635" r="13336" b="7979"/>
          <a:stretch/>
        </p:blipFill>
        <p:spPr bwMode="auto">
          <a:xfrm>
            <a:off x="-25019" y="0"/>
            <a:ext cx="30600650" cy="1740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88925" y="11103303"/>
            <a:ext cx="2698175" cy="54784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0" b="1">
                <a:solidFill>
                  <a:srgbClr val="FF0000"/>
                </a:solidFill>
                <a:latin typeface=".VnAvant" pitchFamily="34" charset="0"/>
              </a:rPr>
              <a:t>x</a:t>
            </a:r>
            <a:endParaRPr lang="vi-VN" sz="35000"/>
          </a:p>
        </p:txBody>
      </p:sp>
      <p:sp>
        <p:nvSpPr>
          <p:cNvPr id="7" name="Rectangle 6"/>
          <p:cNvSpPr/>
          <p:nvPr/>
        </p:nvSpPr>
        <p:spPr>
          <a:xfrm>
            <a:off x="2520406" y="11103302"/>
            <a:ext cx="3057247" cy="54784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0" b="1">
                <a:solidFill>
                  <a:srgbClr val="FF0000"/>
                </a:solidFill>
                <a:latin typeface=".VnAvant" pitchFamily="34" charset="0"/>
              </a:rPr>
              <a:t>e</a:t>
            </a:r>
            <a:endParaRPr lang="vi-VN" sz="35000"/>
          </a:p>
        </p:txBody>
      </p:sp>
      <p:sp>
        <p:nvSpPr>
          <p:cNvPr id="8" name="Rectangle 7"/>
          <p:cNvSpPr/>
          <p:nvPr/>
        </p:nvSpPr>
        <p:spPr>
          <a:xfrm>
            <a:off x="5927725" y="11103301"/>
            <a:ext cx="3057247" cy="54784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0" b="1">
                <a:solidFill>
                  <a:srgbClr val="FF0000"/>
                </a:solidFill>
                <a:latin typeface=".VnAvant" pitchFamily="34" charset="0"/>
              </a:rPr>
              <a:t>c</a:t>
            </a:r>
            <a:endParaRPr lang="vi-VN" sz="35000"/>
          </a:p>
        </p:txBody>
      </p:sp>
      <p:sp>
        <p:nvSpPr>
          <p:cNvPr id="10" name="Rectangle 9"/>
          <p:cNvSpPr/>
          <p:nvPr/>
        </p:nvSpPr>
        <p:spPr>
          <a:xfrm>
            <a:off x="11512982" y="11103303"/>
            <a:ext cx="2877711" cy="54784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0" b="1">
                <a:solidFill>
                  <a:srgbClr val="FF0000"/>
                </a:solidFill>
                <a:latin typeface=".VnAvant" pitchFamily="34" charset="0"/>
              </a:rPr>
              <a:t>u</a:t>
            </a:r>
            <a:endParaRPr lang="vi-VN" sz="35000"/>
          </a:p>
        </p:txBody>
      </p:sp>
      <p:sp>
        <p:nvSpPr>
          <p:cNvPr id="11" name="Rectangle 10"/>
          <p:cNvSpPr/>
          <p:nvPr/>
        </p:nvSpPr>
        <p:spPr>
          <a:xfrm>
            <a:off x="14878715" y="11075764"/>
            <a:ext cx="1529586" cy="54784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0" b="1">
                <a:solidFill>
                  <a:srgbClr val="FF0000"/>
                </a:solidFill>
                <a:latin typeface=".VnAvant" pitchFamily="34" charset="0"/>
              </a:rPr>
              <a:t>t</a:t>
            </a:r>
            <a:endParaRPr lang="vi-VN" sz="35000"/>
          </a:p>
        </p:txBody>
      </p:sp>
      <p:sp>
        <p:nvSpPr>
          <p:cNvPr id="12" name="Rectangle 11"/>
          <p:cNvSpPr/>
          <p:nvPr/>
        </p:nvSpPr>
        <p:spPr>
          <a:xfrm>
            <a:off x="16213656" y="11143334"/>
            <a:ext cx="2877711" cy="54784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0" b="1">
                <a:solidFill>
                  <a:srgbClr val="FF0000"/>
                </a:solidFill>
                <a:latin typeface=".VnAvant" pitchFamily="34" charset="0"/>
              </a:rPr>
              <a:t>h</a:t>
            </a:r>
            <a:endParaRPr lang="vi-VN" sz="35000"/>
          </a:p>
        </p:txBody>
      </p:sp>
      <p:sp>
        <p:nvSpPr>
          <p:cNvPr id="13" name="Rectangle 12"/>
          <p:cNvSpPr/>
          <p:nvPr/>
        </p:nvSpPr>
        <p:spPr>
          <a:xfrm>
            <a:off x="21465977" y="11143334"/>
            <a:ext cx="3057247" cy="54784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0" b="1">
                <a:solidFill>
                  <a:srgbClr val="FF0000"/>
                </a:solidFill>
                <a:latin typeface=".VnAvant" pitchFamily="34" charset="0"/>
              </a:rPr>
              <a:t>­¬</a:t>
            </a:r>
            <a:endParaRPr lang="vi-VN" sz="35000"/>
          </a:p>
        </p:txBody>
      </p:sp>
      <p:pic>
        <p:nvPicPr>
          <p:cNvPr id="1026" name="Picture 2" descr="Satarex cứu thươ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462" y="-1586706"/>
            <a:ext cx="24688800" cy="1348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2891" b="61068" l="33455" r="554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181" t="18771" r="41967" b="40844"/>
          <a:stretch/>
        </p:blipFill>
        <p:spPr bwMode="auto">
          <a:xfrm>
            <a:off x="8437251" y="12409760"/>
            <a:ext cx="3833424" cy="3502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2891" b="61068" l="33455" r="554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181" t="18771" r="41967" b="40844"/>
          <a:stretch/>
        </p:blipFill>
        <p:spPr bwMode="auto">
          <a:xfrm>
            <a:off x="18500725" y="12409761"/>
            <a:ext cx="4038600" cy="3534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4357041" y="11143334"/>
            <a:ext cx="2877711" cy="54784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0" b="1">
                <a:solidFill>
                  <a:srgbClr val="FF0000"/>
                </a:solidFill>
                <a:latin typeface=".VnAvant" pitchFamily="34" charset="0"/>
              </a:rPr>
              <a:t>n</a:t>
            </a:r>
            <a:endParaRPr lang="vi-VN" sz="35000"/>
          </a:p>
        </p:txBody>
      </p:sp>
      <p:sp>
        <p:nvSpPr>
          <p:cNvPr id="17" name="Rectangle 16"/>
          <p:cNvSpPr/>
          <p:nvPr/>
        </p:nvSpPr>
        <p:spPr>
          <a:xfrm>
            <a:off x="26996435" y="11067453"/>
            <a:ext cx="3147015" cy="54784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0" b="1">
                <a:solidFill>
                  <a:srgbClr val="FF0000"/>
                </a:solidFill>
                <a:latin typeface=".VnAvant" pitchFamily="34" charset="0"/>
              </a:rPr>
              <a:t>g</a:t>
            </a:r>
            <a:endParaRPr lang="vi-VN" sz="3500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05" b="25130" l="35652" r="554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469" t="7233" r="49935" b="69875"/>
          <a:stretch/>
        </p:blipFill>
        <p:spPr bwMode="auto">
          <a:xfrm>
            <a:off x="9355013" y="11397005"/>
            <a:ext cx="1997899" cy="2025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820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50" autoRev="1" fill="remov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" dur="250" autoRev="1" fill="remov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250" autoRev="1" fill="remove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3" dur="250" autoRev="1" fill="remove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4" dur="250" autoRev="1" fill="remove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50" autoRev="1" fill="remove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250" autoRev="1" fill="remove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0" dur="250" autoRev="1" fill="remove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1" dur="250" autoRev="1" fill="remove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50" autoRev="1" fill="remove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50" autoRev="1" fill="remove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7" dur="250" autoRev="1" fill="remove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8" dur="250" autoRev="1" fill="remove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autoRev="1" fill="remove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250" autoRev="1" fill="remove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9" dur="250" autoRev="1" fill="remove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0" dur="250" autoRev="1" fill="remove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autoRev="1" fill="remove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" dur="25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6" dur="25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7" dur="25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5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250" autoRev="1" fill="remove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3" dur="250" autoRev="1" fill="remove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4" dur="250" autoRev="1" fill="remove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50" autoRev="1" fill="remove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9" t="9635" r="13336" b="7979"/>
          <a:stretch/>
        </p:blipFill>
        <p:spPr bwMode="auto">
          <a:xfrm>
            <a:off x="-25019" y="0"/>
            <a:ext cx="30600650" cy="1740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Satarex cứu thươ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38" t="5284" r="9759" b="6360"/>
          <a:stretch/>
        </p:blipFill>
        <p:spPr bwMode="auto">
          <a:xfrm>
            <a:off x="6582296" y="477035"/>
            <a:ext cx="18122424" cy="11916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62026" y="11922164"/>
            <a:ext cx="2698175" cy="54784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0" b="1">
                <a:solidFill>
                  <a:srgbClr val="FF0000"/>
                </a:solidFill>
                <a:latin typeface=".VnAvant" pitchFamily="34" charset="0"/>
              </a:rPr>
              <a:t>x</a:t>
            </a:r>
            <a:endParaRPr lang="vi-VN" sz="35000"/>
          </a:p>
        </p:txBody>
      </p:sp>
      <p:sp>
        <p:nvSpPr>
          <p:cNvPr id="7" name="Rectangle 6"/>
          <p:cNvSpPr/>
          <p:nvPr/>
        </p:nvSpPr>
        <p:spPr>
          <a:xfrm>
            <a:off x="2573895" y="11882133"/>
            <a:ext cx="3057247" cy="54784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0" b="1">
                <a:solidFill>
                  <a:srgbClr val="FF0000"/>
                </a:solidFill>
                <a:latin typeface=".VnAvant" pitchFamily="34" charset="0"/>
              </a:rPr>
              <a:t>e</a:t>
            </a:r>
            <a:endParaRPr lang="vi-VN" sz="35000"/>
          </a:p>
        </p:txBody>
      </p:sp>
      <p:sp>
        <p:nvSpPr>
          <p:cNvPr id="8" name="Rectangle 7"/>
          <p:cNvSpPr/>
          <p:nvPr/>
        </p:nvSpPr>
        <p:spPr>
          <a:xfrm>
            <a:off x="5981214" y="11882132"/>
            <a:ext cx="3057247" cy="54784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0" b="1">
                <a:solidFill>
                  <a:srgbClr val="FF0000"/>
                </a:solidFill>
                <a:latin typeface=".VnAvant" pitchFamily="34" charset="0"/>
              </a:rPr>
              <a:t>c</a:t>
            </a:r>
            <a:endParaRPr lang="vi-VN" sz="35000"/>
          </a:p>
        </p:txBody>
      </p:sp>
      <p:sp>
        <p:nvSpPr>
          <p:cNvPr id="10" name="Rectangle 9"/>
          <p:cNvSpPr/>
          <p:nvPr/>
        </p:nvSpPr>
        <p:spPr>
          <a:xfrm>
            <a:off x="11566471" y="11882134"/>
            <a:ext cx="2877711" cy="54784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0" b="1">
                <a:solidFill>
                  <a:srgbClr val="FF0000"/>
                </a:solidFill>
                <a:latin typeface=".VnAvant" pitchFamily="34" charset="0"/>
              </a:rPr>
              <a:t>u</a:t>
            </a:r>
            <a:endParaRPr lang="vi-VN" sz="35000"/>
          </a:p>
        </p:txBody>
      </p:sp>
      <p:sp>
        <p:nvSpPr>
          <p:cNvPr id="11" name="Rectangle 10"/>
          <p:cNvSpPr/>
          <p:nvPr/>
        </p:nvSpPr>
        <p:spPr>
          <a:xfrm>
            <a:off x="14932204" y="11854595"/>
            <a:ext cx="1529586" cy="54784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0" b="1">
                <a:solidFill>
                  <a:srgbClr val="FF0000"/>
                </a:solidFill>
                <a:latin typeface=".VnAvant" pitchFamily="34" charset="0"/>
              </a:rPr>
              <a:t>t</a:t>
            </a:r>
            <a:endParaRPr lang="vi-VN" sz="35000"/>
          </a:p>
        </p:txBody>
      </p:sp>
      <p:sp>
        <p:nvSpPr>
          <p:cNvPr id="12" name="Rectangle 11"/>
          <p:cNvSpPr/>
          <p:nvPr/>
        </p:nvSpPr>
        <p:spPr>
          <a:xfrm>
            <a:off x="16267145" y="11922165"/>
            <a:ext cx="2877711" cy="54784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0" b="1">
                <a:solidFill>
                  <a:srgbClr val="FF0000"/>
                </a:solidFill>
                <a:latin typeface=".VnAvant" pitchFamily="34" charset="0"/>
              </a:rPr>
              <a:t>h</a:t>
            </a:r>
            <a:endParaRPr lang="vi-VN" sz="35000"/>
          </a:p>
        </p:txBody>
      </p:sp>
      <p:sp>
        <p:nvSpPr>
          <p:cNvPr id="13" name="Rectangle 12"/>
          <p:cNvSpPr/>
          <p:nvPr/>
        </p:nvSpPr>
        <p:spPr>
          <a:xfrm>
            <a:off x="21519466" y="11922165"/>
            <a:ext cx="3057247" cy="54784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0" b="1">
                <a:solidFill>
                  <a:srgbClr val="FF0000"/>
                </a:solidFill>
                <a:latin typeface=".VnAvant" pitchFamily="34" charset="0"/>
              </a:rPr>
              <a:t>­¬</a:t>
            </a:r>
            <a:endParaRPr lang="vi-VN" sz="3500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891" b="61068" l="33455" r="554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181" t="18771" r="41967" b="40844"/>
          <a:stretch/>
        </p:blipFill>
        <p:spPr bwMode="auto">
          <a:xfrm>
            <a:off x="8490740" y="13188591"/>
            <a:ext cx="3833424" cy="3502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891" b="61068" l="33455" r="554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181" t="18771" r="41967" b="40844"/>
          <a:stretch/>
        </p:blipFill>
        <p:spPr bwMode="auto">
          <a:xfrm>
            <a:off x="18554214" y="13390352"/>
            <a:ext cx="4038600" cy="333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4410530" y="11922165"/>
            <a:ext cx="2877711" cy="54784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0" b="1">
                <a:solidFill>
                  <a:srgbClr val="FF0000"/>
                </a:solidFill>
                <a:latin typeface=".VnAvant" pitchFamily="34" charset="0"/>
              </a:rPr>
              <a:t>n</a:t>
            </a:r>
            <a:endParaRPr lang="vi-VN" sz="35000"/>
          </a:p>
        </p:txBody>
      </p:sp>
      <p:sp>
        <p:nvSpPr>
          <p:cNvPr id="17" name="Rectangle 16"/>
          <p:cNvSpPr/>
          <p:nvPr/>
        </p:nvSpPr>
        <p:spPr>
          <a:xfrm>
            <a:off x="26958925" y="11854595"/>
            <a:ext cx="3147015" cy="54784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0" b="1">
                <a:solidFill>
                  <a:srgbClr val="FF0000"/>
                </a:solidFill>
                <a:latin typeface=".VnAvant" pitchFamily="34" charset="0"/>
              </a:rPr>
              <a:t>g</a:t>
            </a:r>
            <a:endParaRPr lang="vi-VN" sz="3500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05" b="25130" l="35652" r="554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469" t="7233" r="49935" b="69875"/>
          <a:stretch/>
        </p:blipFill>
        <p:spPr bwMode="auto">
          <a:xfrm>
            <a:off x="9408502" y="12175836"/>
            <a:ext cx="1997899" cy="2025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583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6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0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8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22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26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3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3452E-6 -1.89386E-6 L -0.07607 -0.50324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06" y="-251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5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8" grpId="0"/>
      <p:bldP spid="10" grpId="0" build="allAtOnce"/>
      <p:bldP spid="11" grpId="0" build="allAtOnce"/>
      <p:bldP spid="12" grpId="0" build="allAtOnce"/>
      <p:bldP spid="13" grpId="0"/>
      <p:bldP spid="13" grpId="1"/>
      <p:bldP spid="5" grpId="0" build="allAtOnce"/>
      <p:bldP spid="17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86" t="5641" r="19309" b="26655"/>
          <a:stretch/>
        </p:blipFill>
        <p:spPr bwMode="auto">
          <a:xfrm>
            <a:off x="0" y="0"/>
            <a:ext cx="30600650" cy="1740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615076" y="1994694"/>
            <a:ext cx="23370500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0" b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Lµm quen ch÷ c¸i:</a:t>
            </a:r>
          </a:p>
        </p:txBody>
      </p:sp>
      <p:sp>
        <p:nvSpPr>
          <p:cNvPr id="2" name="Rectangle 1"/>
          <p:cNvSpPr/>
          <p:nvPr/>
        </p:nvSpPr>
        <p:spPr>
          <a:xfrm>
            <a:off x="10880724" y="1308894"/>
            <a:ext cx="7803739" cy="139422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0000" b="1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3799314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1930</TotalTime>
  <Words>339</Words>
  <Application>Microsoft Office PowerPoint</Application>
  <PresentationFormat>Custom</PresentationFormat>
  <Paragraphs>165</Paragraphs>
  <Slides>32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.VnAvant</vt:lpstr>
      <vt:lpstr>.VnTifani HeavyH</vt:lpstr>
      <vt:lpstr>Arial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loan</dc:creator>
  <cp:lastModifiedBy>Trang Nguyen</cp:lastModifiedBy>
  <cp:revision>170</cp:revision>
  <dcterms:created xsi:type="dcterms:W3CDTF">2006-08-16T00:00:00Z</dcterms:created>
  <dcterms:modified xsi:type="dcterms:W3CDTF">2024-06-25T10:29:19Z</dcterms:modified>
</cp:coreProperties>
</file>