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1" r:id="rId12"/>
  </p:sldIdLst>
  <p:sldSz cx="18288000" cy="10287000"/>
  <p:notesSz cx="6858000" cy="9144000"/>
  <p:embeddedFontLst>
    <p:embeddedFont>
      <p:font typeface="Alatsi" panose="020B0604020202020204" charset="-93"/>
      <p:regular r:id="rId13"/>
    </p:embeddedFont>
    <p:embeddedFont>
      <p:font typeface="DejaVu Serif Bold" panose="020B0604020202020204" charset="0"/>
      <p:regular r:id="rId14"/>
    </p:embeddedFont>
    <p:embeddedFont>
      <p:font typeface="More Sug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18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5" Type="http://schemas.openxmlformats.org/officeDocument/2006/relationships/image" Target="../media/image22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2.svg"/><Relationship Id="rId10" Type="http://schemas.openxmlformats.org/officeDocument/2006/relationships/image" Target="../media/image11.svg"/><Relationship Id="rId19" Type="http://schemas.openxmlformats.org/officeDocument/2006/relationships/image" Target="../media/image18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0.svg"/><Relationship Id="rId10" Type="http://schemas.openxmlformats.org/officeDocument/2006/relationships/image" Target="../media/image11.svg"/><Relationship Id="rId19" Type="http://schemas.openxmlformats.org/officeDocument/2006/relationships/image" Target="../media/image18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3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0.svg"/><Relationship Id="rId10" Type="http://schemas.openxmlformats.org/officeDocument/2006/relationships/image" Target="../media/image11.svg"/><Relationship Id="rId19" Type="http://schemas.openxmlformats.org/officeDocument/2006/relationships/image" Target="../media/image18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36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0.svg"/><Relationship Id="rId10" Type="http://schemas.openxmlformats.org/officeDocument/2006/relationships/image" Target="../media/image11.svg"/><Relationship Id="rId19" Type="http://schemas.openxmlformats.org/officeDocument/2006/relationships/image" Target="../media/image18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18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5" Type="http://schemas.openxmlformats.org/officeDocument/2006/relationships/image" Target="../media/image22.sv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37.png"/><Relationship Id="rId3" Type="http://schemas.openxmlformats.org/officeDocument/2006/relationships/image" Target="../media/image4.png"/><Relationship Id="rId21" Type="http://schemas.openxmlformats.org/officeDocument/2006/relationships/image" Target="../media/image18.svg"/><Relationship Id="rId34" Type="http://schemas.openxmlformats.org/officeDocument/2006/relationships/image" Target="../media/image45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5" Type="http://schemas.openxmlformats.org/officeDocument/2006/relationships/image" Target="../media/image22.svg"/><Relationship Id="rId33" Type="http://schemas.openxmlformats.org/officeDocument/2006/relationships/image" Target="../media/image44.png"/><Relationship Id="rId2" Type="http://schemas.openxmlformats.org/officeDocument/2006/relationships/image" Target="../media/image3.jpeg"/><Relationship Id="rId16" Type="http://schemas.openxmlformats.org/officeDocument/2006/relationships/image" Target="../media/image32.png"/><Relationship Id="rId20" Type="http://schemas.openxmlformats.org/officeDocument/2006/relationships/image" Target="../media/image17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32" Type="http://schemas.openxmlformats.org/officeDocument/2006/relationships/image" Target="../media/image43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28" Type="http://schemas.openxmlformats.org/officeDocument/2006/relationships/image" Target="../media/image39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31" Type="http://schemas.openxmlformats.org/officeDocument/2006/relationships/image" Target="../media/image4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png"/><Relationship Id="rId27" Type="http://schemas.openxmlformats.org/officeDocument/2006/relationships/image" Target="../media/image38.png"/><Relationship Id="rId30" Type="http://schemas.openxmlformats.org/officeDocument/2006/relationships/image" Target="../media/image41.svg"/><Relationship Id="rId8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8287970" cy="10285077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95300"/>
            <a:ext cx="7543800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endParaRPr lang="en-US" altLang="en-US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33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altLang="en-US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8" y="3580683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657" y="6617431"/>
            <a:ext cx="813788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20">
            <a:extLst>
              <a:ext uri="{FF2B5EF4-FFF2-40B4-BE49-F238E27FC236}">
                <a16:creationId xmlns:a16="http://schemas.microsoft.com/office/drawing/2014/main" id="{3167E29B-7924-5F28-4EB9-2B7F38DCD45A}"/>
              </a:ext>
            </a:extLst>
          </p:cNvPr>
          <p:cNvSpPr>
            <a:spLocks/>
          </p:cNvSpPr>
          <p:nvPr/>
        </p:nvSpPr>
        <p:spPr bwMode="auto">
          <a:xfrm>
            <a:off x="4037463" y="4181769"/>
            <a:ext cx="10554268" cy="16836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Chú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8001" y="1849894"/>
            <a:ext cx="1431967" cy="13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4751" y="1725878"/>
            <a:ext cx="12096324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581986" y="3966889"/>
            <a:ext cx="13953413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2:"Ai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686177"/>
            <a:ext cx="737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969300" y="7059152"/>
            <a:ext cx="4840238" cy="2553225"/>
          </a:xfrm>
          <a:custGeom>
            <a:avLst/>
            <a:gdLst/>
            <a:ahLst/>
            <a:cxnLst/>
            <a:rect l="l" t="t" r="r" b="b"/>
            <a:pathLst>
              <a:path w="4840238" h="2553225">
                <a:moveTo>
                  <a:pt x="0" y="0"/>
                </a:moveTo>
                <a:lnTo>
                  <a:pt x="4840237" y="0"/>
                </a:lnTo>
                <a:lnTo>
                  <a:pt x="4840237" y="2553226"/>
                </a:lnTo>
                <a:lnTo>
                  <a:pt x="0" y="255322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616713" y="869380"/>
            <a:ext cx="2485961" cy="5389617"/>
          </a:xfrm>
          <a:custGeom>
            <a:avLst/>
            <a:gdLst/>
            <a:ahLst/>
            <a:cxnLst/>
            <a:rect l="l" t="t" r="r" b="b"/>
            <a:pathLst>
              <a:path w="2485961" h="5389617">
                <a:moveTo>
                  <a:pt x="0" y="0"/>
                </a:moveTo>
                <a:lnTo>
                  <a:pt x="2485961" y="0"/>
                </a:lnTo>
                <a:lnTo>
                  <a:pt x="2485961" y="5389617"/>
                </a:lnTo>
                <a:lnTo>
                  <a:pt x="0" y="538961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59349" y="943038"/>
            <a:ext cx="2727679" cy="3698548"/>
          </a:xfrm>
          <a:custGeom>
            <a:avLst/>
            <a:gdLst/>
            <a:ahLst/>
            <a:cxnLst/>
            <a:rect l="l" t="t" r="r" b="b"/>
            <a:pathLst>
              <a:path w="2727679" h="3698548">
                <a:moveTo>
                  <a:pt x="0" y="0"/>
                </a:moveTo>
                <a:lnTo>
                  <a:pt x="2727680" y="0"/>
                </a:lnTo>
                <a:lnTo>
                  <a:pt x="2727680" y="3698548"/>
                </a:lnTo>
                <a:lnTo>
                  <a:pt x="0" y="369854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28700" y="5610931"/>
            <a:ext cx="3111817" cy="41148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7" y="0"/>
                </a:lnTo>
                <a:lnTo>
                  <a:pt x="3111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6502207" y="3105512"/>
            <a:ext cx="5283586" cy="153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F95C47"/>
                </a:solidFill>
                <a:latin typeface="More Sugar"/>
              </a:rPr>
              <a:t>KPXH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25618" y="4891965"/>
            <a:ext cx="13636764" cy="13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10322">
                <a:solidFill>
                  <a:srgbClr val="182C45"/>
                </a:solidFill>
                <a:latin typeface="Alatsi"/>
              </a:rPr>
              <a:t>Chú cảnh sát giao thông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1905141"/>
            <a:ext cx="15150188" cy="6655981"/>
            <a:chOff x="0" y="0"/>
            <a:chExt cx="1801556" cy="7914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01556" cy="791483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43228" y="3843034"/>
            <a:ext cx="12479834" cy="185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8519"/>
              </a:lnSpc>
            </a:pP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“Em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thông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232572" y="693190"/>
            <a:ext cx="14576965" cy="8565110"/>
          </a:xfrm>
          <a:custGeom>
            <a:avLst/>
            <a:gdLst/>
            <a:ahLst/>
            <a:cxnLst/>
            <a:rect l="l" t="t" r="r" b="b"/>
            <a:pathLst>
              <a:path w="14576965" h="8565110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5064" r="-7247" b="-64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725878"/>
            <a:ext cx="14380090" cy="6835245"/>
            <a:chOff x="0" y="0"/>
            <a:chExt cx="170998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9981" cy="812800"/>
            </a:xfrm>
            <a:custGeom>
              <a:avLst/>
              <a:gdLst/>
              <a:ahLst/>
              <a:cxnLst/>
              <a:rect l="l" t="t" r="r" b="b"/>
              <a:pathLst>
                <a:path w="1709981" h="812800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365734" y="2895073"/>
            <a:ext cx="14001820" cy="652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  <a:endParaRPr lang="en-US" sz="5223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16286" y="817311"/>
            <a:ext cx="7276700" cy="8030952"/>
          </a:xfrm>
          <a:custGeom>
            <a:avLst/>
            <a:gdLst/>
            <a:ahLst/>
            <a:cxnLst/>
            <a:rect l="l" t="t" r="r" b="b"/>
            <a:pathLst>
              <a:path w="7276700" h="8030952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2421" b="-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729532" y="8390101"/>
            <a:ext cx="149582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Trang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phục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834546" y="630404"/>
            <a:ext cx="12618908" cy="7571345"/>
          </a:xfrm>
          <a:custGeom>
            <a:avLst/>
            <a:gdLst/>
            <a:ahLst/>
            <a:cxnLst/>
            <a:rect l="l" t="t" r="r" b="b"/>
            <a:pathLst>
              <a:path w="12618908" h="7571345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67212" y="8390101"/>
            <a:ext cx="1627584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Dụng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cụ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hỗ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85348" y="1725878"/>
            <a:ext cx="12909848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624404" y="3424020"/>
            <a:ext cx="11625601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endParaRPr lang="en-US" sz="645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1: "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Nối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874828"/>
            <a:ext cx="14822073" cy="6835245"/>
            <a:chOff x="0" y="0"/>
            <a:chExt cx="176253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62538" cy="812800"/>
            </a:xfrm>
            <a:custGeom>
              <a:avLst/>
              <a:gdLst/>
              <a:ahLst/>
              <a:cxnLst/>
              <a:rect l="l" t="t" r="r" b="b"/>
              <a:pathLst>
                <a:path w="1762538" h="812800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085464" y="1825627"/>
            <a:ext cx="2583728" cy="2490068"/>
          </a:xfrm>
          <a:custGeom>
            <a:avLst/>
            <a:gdLst/>
            <a:ahLst/>
            <a:cxnLst/>
            <a:rect l="l" t="t" r="r" b="b"/>
            <a:pathLst>
              <a:path w="2583728" h="249006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2336030" y="4702139"/>
            <a:ext cx="2119621" cy="2225324"/>
          </a:xfrm>
          <a:custGeom>
            <a:avLst/>
            <a:gdLst/>
            <a:ahLst/>
            <a:cxnLst/>
            <a:rect l="l" t="t" r="r" b="b"/>
            <a:pathLst>
              <a:path w="2119621" h="2225324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935024" y="1973882"/>
            <a:ext cx="2279865" cy="2788826"/>
          </a:xfrm>
          <a:custGeom>
            <a:avLst/>
            <a:gdLst/>
            <a:ahLst/>
            <a:cxnLst/>
            <a:rect l="l" t="t" r="r" b="b"/>
            <a:pathLst>
              <a:path w="2279865" h="2788826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935024" y="531142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25999" y="7255195"/>
            <a:ext cx="4341531" cy="1780028"/>
          </a:xfrm>
          <a:custGeom>
            <a:avLst/>
            <a:gdLst/>
            <a:ahLst/>
            <a:cxnLst/>
            <a:rect l="l" t="t" r="r" b="b"/>
            <a:pathLst>
              <a:path w="4341531" h="1780028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163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More Sugar</vt:lpstr>
      <vt:lpstr>Alatsi</vt:lpstr>
      <vt:lpstr>Times New Roman</vt:lpstr>
      <vt:lpstr>DejaVu Serif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KPXH</dc:title>
  <cp:lastModifiedBy>Trang Nguyen</cp:lastModifiedBy>
  <cp:revision>4</cp:revision>
  <dcterms:created xsi:type="dcterms:W3CDTF">2006-08-16T00:00:00Z</dcterms:created>
  <dcterms:modified xsi:type="dcterms:W3CDTF">2024-06-25T10:38:04Z</dcterms:modified>
  <dc:identifier>DAF0CfUh3o8</dc:identifier>
</cp:coreProperties>
</file>