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4" r:id="rId3"/>
    <p:sldId id="290" r:id="rId4"/>
    <p:sldId id="274" r:id="rId5"/>
    <p:sldId id="260" r:id="rId6"/>
    <p:sldId id="289" r:id="rId7"/>
    <p:sldId id="275" r:id="rId8"/>
    <p:sldId id="276" r:id="rId9"/>
    <p:sldId id="268" r:id="rId10"/>
    <p:sldId id="256" r:id="rId11"/>
    <p:sldId id="277" r:id="rId12"/>
    <p:sldId id="280" r:id="rId13"/>
    <p:sldId id="279" r:id="rId14"/>
    <p:sldId id="257" r:id="rId15"/>
    <p:sldId id="269" r:id="rId16"/>
    <p:sldId id="278" r:id="rId17"/>
    <p:sldId id="281" r:id="rId18"/>
    <p:sldId id="282" r:id="rId19"/>
    <p:sldId id="270" r:id="rId20"/>
    <p:sldId id="285" r:id="rId21"/>
    <p:sldId id="286" r:id="rId22"/>
    <p:sldId id="291" r:id="rId23"/>
    <p:sldId id="292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00"/>
    <a:srgbClr val="FFFF00"/>
    <a:srgbClr val="FF0066"/>
    <a:srgbClr val="FFCC00"/>
    <a:srgbClr val="FFFF99"/>
    <a:srgbClr val="00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5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74FED-F3DA-4976-B9C4-21156B80F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43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137D3-AB5F-4B98-8A87-2874FE0A5D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85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0FB9B-1391-4770-BC78-8DB05EC7C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2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20714C-C09C-4596-8285-C800AF1A7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6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E8955-D32C-4F7D-917D-ADE2C5F4C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87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EED2A-18D0-475D-8528-B5A7367D76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38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7027-1980-415B-9EC0-FAA58E3919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66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8B1FA-F18F-4E08-A6D4-604F01E22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1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0F14A-8762-4E0B-BB25-848129675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1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BD6C2-42D5-492C-8120-CACB7CA71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73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46E46-7FE7-4849-9E02-455E2A0E9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11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B0146-D4F0-4573-9B0D-F254183EC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59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77DA75-D5EF-4E63-8A9C-67CA7F1C4E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video" Target="nguyen%20nhan%20gay%20o%20nhiem1.mpg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nguyen%20nhan%20gay%20o%20nhiem2.m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ca%20%20trong%20nuoc%20ban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ền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25495" y="91595"/>
            <a:ext cx="6454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41500" y="1611269"/>
            <a:ext cx="5797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5500" y="2565400"/>
            <a:ext cx="7778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690687" y="3324513"/>
            <a:ext cx="5762625" cy="4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9053" y="687048"/>
            <a:ext cx="6402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63928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4" name="Picture 4" descr="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096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8" name="Picture 4" descr="nha may thuy san do ra song h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61722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172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280" y="2208014"/>
            <a:ext cx="6717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sạch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39" name="nguyen nhan gay o nhiem1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" y="1063752"/>
            <a:ext cx="8153400" cy="54102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 dir="in"/>
    <p:sndAc>
      <p:stSnd>
        <p:snd r:embed="rId3" name="freeLif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53" fill="hold"/>
                                        <p:tgtEl>
                                          <p:spTgt spid="14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3" name="nguyen nhan gay o nhiem2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229600" cy="60928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8" fill="hold"/>
                                        <p:tgtEl>
                                          <p:spTgt spid="15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Đối với động vật</a:t>
            </a:r>
          </a:p>
        </p:txBody>
      </p:sp>
      <p:pic>
        <p:nvPicPr>
          <p:cNvPr id="16387" name="ca  trong nuoc ban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8153400" cy="53721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10" fill="hold"/>
                                        <p:tgtEl>
                                          <p:spTgt spid="16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8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Đối với thực vật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400" cy="4857750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8512" y="2231136"/>
            <a:ext cx="7046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3217" y="3304032"/>
            <a:ext cx="7497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8050" y="2659560"/>
            <a:ext cx="70879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36067"/>
      </p:ext>
    </p:extLst>
  </p:cSld>
  <p:clrMapOvr>
    <a:masterClrMapping/>
  </p:clrMapOvr>
  <p:transition spd="med">
    <p:comb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60448" y="219456"/>
            <a:ext cx="5864352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97" y="1365366"/>
            <a:ext cx="2801303" cy="1866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436" y="4300015"/>
            <a:ext cx="2747772" cy="1717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355" y="2936240"/>
            <a:ext cx="2693289" cy="1753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31520" y="3429002"/>
            <a:ext cx="1475232" cy="399766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0272" y="4898138"/>
            <a:ext cx="1475232" cy="399766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93706" y="6237803"/>
            <a:ext cx="1475232" cy="399766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96423"/>
      </p:ext>
    </p:extLst>
  </p:cSld>
  <p:clrMapOvr>
    <a:masterClrMapping/>
  </p:clrMapOvr>
  <p:transition spd="med">
    <p:comb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1520" y="219456"/>
            <a:ext cx="7802880" cy="829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Ô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366" y="1534053"/>
            <a:ext cx="2078917" cy="1518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722" y="1495780"/>
            <a:ext cx="2314508" cy="1578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31" y="4340095"/>
            <a:ext cx="2200117" cy="1721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1313777" y="3224159"/>
            <a:ext cx="484094" cy="537882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0406" y="3950173"/>
            <a:ext cx="3023616" cy="219724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57" y="4190246"/>
            <a:ext cx="1044478" cy="785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976" y="4190246"/>
            <a:ext cx="1076168" cy="785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0460" y="5216252"/>
            <a:ext cx="1043508" cy="89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13"/>
          <p:cNvSpPr/>
          <p:nvPr/>
        </p:nvSpPr>
        <p:spPr>
          <a:xfrm>
            <a:off x="6562882" y="6293949"/>
            <a:ext cx="484094" cy="537882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6780805" y="3147242"/>
            <a:ext cx="484094" cy="537882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982083" y="6256561"/>
            <a:ext cx="484094" cy="537882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8967806"/>
      </p:ext>
    </p:extLst>
  </p:cSld>
  <p:clrMapOvr>
    <a:masterClrMapping/>
  </p:clrMapOvr>
  <p:transition spd="med">
    <p:comb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28958 -0.1388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-694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28976 -0.1310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-655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-0.28958 -0.131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-655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5 -0.15996 L -0.28159 -0.1379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108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30938 -0.12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6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2768" y="219456"/>
            <a:ext cx="6352032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3" descr="FILE00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7" y="1398335"/>
            <a:ext cx="2350457" cy="1609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LE008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16" y="1453091"/>
            <a:ext cx="2259107" cy="1573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vot ra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76" y="3671747"/>
            <a:ext cx="252804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1202346" y="3163824"/>
            <a:ext cx="633984" cy="658368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938016" y="5946553"/>
            <a:ext cx="633984" cy="658368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7032273" y="3154680"/>
            <a:ext cx="633984" cy="658368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89465485"/>
      </p:ext>
    </p:extLst>
  </p:cSld>
  <p:clrMapOvr>
    <a:masterClrMapping/>
  </p:clrMapOvr>
  <p:transition spd="med">
    <p:comb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024" y="2942356"/>
            <a:ext cx="6683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644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7" name="Picture 6" descr="uongs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608" y="274638"/>
            <a:ext cx="8394192" cy="6065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4" name="Picture 4" descr="tam-cho-b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763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58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4" descr="110518090518-93-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614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2" name="Picture 4" descr="DSC05793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612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58368" y="3243072"/>
            <a:ext cx="638860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5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5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en-US" sz="5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Hồ cá cảnh tuyệt đẹp - YouTube_261_1_28467.flv&quot; Position=&quot;1&quot; SlideID=&quot;261&quot;/&gt;&lt;Video Name=&quot;Bi tap boi 1 - YouTube_262_1_83161.flv&quot; Position=&quot;1&quot; SlideID=&quot;262&quot;/&gt;&lt;/Videos&gt;&#10;"/>
  <p:tag name="MMPROD_UIDATA" val="&lt;database version=&quot;7.0&quot;&gt;&lt;object type=&quot;1&quot; unique_id=&quot;10001&quot;&gt;&lt;property id=&quot;20226&quot; value=&quot;C:\Documents and Settings\wellcome\Desktop\nuoc\nuoc sach va nuoc o nhiem.ppt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60&quot;/&gt;&lt;/object&gt;&lt;object type=&quot;3&quot; unique_id=&quot;10005&quot;&gt;&lt;property id=&quot;20148&quot; value=&quot;5&quot;/&gt;&lt;property id=&quot;20300&quot; value=&quot;Slide 8&quot;/&gt;&lt;property id=&quot;20307&quot; value=&quot;256&quot;/&gt;&lt;/object&gt;&lt;object type=&quot;3&quot; unique_id=&quot;10006&quot;&gt;&lt;property id=&quot;20148&quot; value=&quot;5&quot;/&gt;&lt;property id=&quot;20300&quot; value=&quot;Slide 12&quot;/&gt;&lt;property id=&quot;20307&quot; value=&quot;257&quot;/&gt;&lt;/object&gt;&lt;object type=&quot;3&quot; unique_id=&quot;10117&quot;&gt;&lt;property id=&quot;20148&quot; value=&quot;5&quot;/&gt;&lt;property id=&quot;20300&quot; value=&quot;Slide 1 - &amp;quot;Bài giảng điện tử&amp;quot;&quot;/&gt;&lt;property id=&quot;20307&quot; value=&quot;263&quot;/&gt;&lt;/object&gt;&lt;object type=&quot;3&quot; unique_id=&quot;10118&quot;&gt;&lt;property id=&quot;20148&quot; value=&quot;5&quot;/&gt;&lt;property id=&quot;20300&quot; value=&quot;Slide 2&quot;/&gt;&lt;property id=&quot;20307&quot; value=&quot;264&quot;/&gt;&lt;/object&gt;&lt;object type=&quot;3&quot; unique_id=&quot;10239&quot;&gt;&lt;property id=&quot;20148&quot; value=&quot;5&quot;/&gt;&lt;property id=&quot;20300&quot; value=&quot;Slide 7&quot;/&gt;&lt;property id=&quot;20307&quot; value=&quot;268&quot;/&gt;&lt;/object&gt;&lt;object type=&quot;3&quot; unique_id=&quot;10240&quot;&gt;&lt;property id=&quot;20148&quot; value=&quot;5&quot;/&gt;&lt;property id=&quot;20300&quot; value=&quot;Slide 13&quot;/&gt;&lt;property id=&quot;20307&quot; value=&quot;269&quot;/&gt;&lt;/object&gt;&lt;object type=&quot;3&quot; unique_id=&quot;10241&quot;&gt;&lt;property id=&quot;20148&quot; value=&quot;5&quot;/&gt;&lt;property id=&quot;20300&quot; value=&quot;Slide 18&quot;/&gt;&lt;property id=&quot;20307&quot; value=&quot;270&quot;/&gt;&lt;/object&gt;&lt;object type=&quot;3&quot; unique_id=&quot;10242&quot;&gt;&lt;property id=&quot;20148&quot; value=&quot;5&quot;/&gt;&lt;property id=&quot;20300&quot; value=&quot;Slide 19&quot;/&gt;&lt;property id=&quot;20307&quot; value=&quot;271&quot;/&gt;&lt;/object&gt;&lt;object type=&quot;3&quot; unique_id=&quot;10243&quot;&gt;&lt;property id=&quot;20148&quot; value=&quot;5&quot;/&gt;&lt;property id=&quot;20300&quot; value=&quot;Slide 20 - &amp;quot;ộngh&amp;quot;&quot;/&gt;&lt;property id=&quot;20307&quot; value=&quot;272&quot;/&gt;&lt;/object&gt;&lt;object type=&quot;3&quot; unique_id=&quot;10244&quot;&gt;&lt;property id=&quot;20148&quot; value=&quot;5&quot;/&gt;&lt;property id=&quot;20300&quot; value=&quot;Slide 21&quot;/&gt;&lt;property id=&quot;20307&quot; value=&quot;273&quot;/&gt;&lt;/object&gt;&lt;object type=&quot;3&quot; unique_id=&quot;10375&quot;&gt;&lt;property id=&quot;20148&quot; value=&quot;5&quot;/&gt;&lt;property id=&quot;20300&quot; value=&quot;Slide 4&quot;/&gt;&lt;property id=&quot;20307&quot; value=&quot;274&quot;/&gt;&lt;/object&gt;&lt;object type=&quot;3&quot; unique_id=&quot;10376&quot;&gt;&lt;property id=&quot;20148&quot; value=&quot;5&quot;/&gt;&lt;property id=&quot;20300&quot; value=&quot;Slide 5&quot;/&gt;&lt;property id=&quot;20307&quot; value=&quot;275&quot;/&gt;&lt;/object&gt;&lt;object type=&quot;3&quot; unique_id=&quot;10377&quot;&gt;&lt;property id=&quot;20148&quot; value=&quot;5&quot;/&gt;&lt;property id=&quot;20300&quot; value=&quot;Slide 6&quot;/&gt;&lt;property id=&quot;20307&quot; value=&quot;276&quot;/&gt;&lt;/object&gt;&lt;object type=&quot;3&quot; unique_id=&quot;10378&quot;&gt;&lt;property id=&quot;20148&quot; value=&quot;5&quot;/&gt;&lt;property id=&quot;20300&quot; value=&quot;Slide 9&quot;/&gt;&lt;property id=&quot;20307&quot; value=&quot;277&quot;/&gt;&lt;/object&gt;&lt;object type=&quot;3&quot; unique_id=&quot;10379&quot;&gt;&lt;property id=&quot;20148&quot; value=&quot;5&quot;/&gt;&lt;property id=&quot;20300&quot; value=&quot;Slide 10&quot;/&gt;&lt;property id=&quot;20307&quot; value=&quot;280&quot;/&gt;&lt;/object&gt;&lt;object type=&quot;3&quot; unique_id=&quot;10380&quot;&gt;&lt;property id=&quot;20148&quot; value=&quot;5&quot;/&gt;&lt;property id=&quot;20300&quot; value=&quot;Slide 11&quot;/&gt;&lt;property id=&quot;20307&quot; value=&quot;279&quot;/&gt;&lt;/object&gt;&lt;object type=&quot;3&quot; unique_id=&quot;10381&quot;&gt;&lt;property id=&quot;20148&quot; value=&quot;5&quot;/&gt;&lt;property id=&quot;20300&quot; value=&quot;Slide 14&quot;/&gt;&lt;property id=&quot;20307&quot; value=&quot;278&quot;/&gt;&lt;/object&gt;&lt;object type=&quot;3&quot; unique_id=&quot;10382&quot;&gt;&lt;property id=&quot;20148&quot; value=&quot;5&quot;/&gt;&lt;property id=&quot;20300&quot; value=&quot;Slide 15 - &amp;quot;Đối với động vật&amp;quot;&quot;/&gt;&lt;property id=&quot;20307&quot; value=&quot;281&quot;/&gt;&lt;/object&gt;&lt;object type=&quot;3&quot; unique_id=&quot;10383&quot;&gt;&lt;property id=&quot;20148&quot; value=&quot;5&quot;/&gt;&lt;property id=&quot;20300&quot; value=&quot;Slide 16&quot;/&gt;&lt;property id=&quot;20307&quot; value=&quot;282&quot;/&gt;&lt;/object&gt;&lt;object type=&quot;3&quot; unique_id=&quot;10384&quot;&gt;&lt;property id=&quot;20148&quot; value=&quot;5&quot;/&gt;&lt;property id=&quot;20300&quot; value=&quot;Slide 17&quot;/&gt;&lt;property id=&quot;20307&quot; value=&quot;28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148</Words>
  <Application>Microsoft Office PowerPoint</Application>
  <PresentationFormat>On-screen Show (4:3)</PresentationFormat>
  <Paragraphs>27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Đối với động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 Tinh Hung Lan</dc:creator>
  <cp:lastModifiedBy>Trang Nguyen</cp:lastModifiedBy>
  <cp:revision>39</cp:revision>
  <dcterms:created xsi:type="dcterms:W3CDTF">2012-03-27T02:04:41Z</dcterms:created>
  <dcterms:modified xsi:type="dcterms:W3CDTF">2024-06-25T04:28:53Z</dcterms:modified>
</cp:coreProperties>
</file>