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6" d="100"/>
          <a:sy n="56" d="100"/>
        </p:scale>
        <p:origin x="2146" y="51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3B00A-886D-41B6-9F5D-7977D58CB32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8BA5A-1EDE-4E8B-9F7E-C6520BDD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01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8BA5A-1EDE-4E8B-9F7E-C6520BDD67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64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05000" y="3423745"/>
            <a:ext cx="5105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– 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 phút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 NON HOA MỘC LAN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571" y="48806"/>
            <a:ext cx="1160834" cy="11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516</Words>
  <Application>Microsoft Office PowerPoint</Application>
  <PresentationFormat>On-screen Show (4:3)</PresentationFormat>
  <Paragraphs>64</Paragraphs>
  <Slides>29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13</cp:revision>
  <dcterms:created xsi:type="dcterms:W3CDTF">2021-11-13T12:47:57Z</dcterms:created>
  <dcterms:modified xsi:type="dcterms:W3CDTF">2024-06-24T10:31:44Z</dcterms:modified>
</cp:coreProperties>
</file>