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6" r:id="rId8"/>
    <p:sldId id="267" r:id="rId9"/>
    <p:sldId id="270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77" d="100"/>
          <a:sy n="77" d="100"/>
        </p:scale>
        <p:origin x="1546" y="1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6137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0997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953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510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8210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7403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144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425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31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854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752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BC64D2-95A8-4E17-AF90-2D67421840D2}" type="datetimeFigureOut">
              <a:rPr lang="en-US" smtClean="0"/>
              <a:t>6/24/2024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CF931-4540-48B8-ACE4-E21AC715C1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89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70595466"/>
              </p:ext>
            </p:extLst>
          </p:nvPr>
        </p:nvGraphicFramePr>
        <p:xfrm>
          <a:off x="0" y="-152400"/>
          <a:ext cx="9347200" cy="701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3857356" imgH="2892600" progId="PowerPoint.Show.12">
                  <p:embed/>
                </p:oleObj>
              </mc:Choice>
              <mc:Fallback>
                <p:oleObj name="Presentation" r:id="rId2" imgW="3857356" imgH="2892600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-152400"/>
                        <a:ext cx="9347200" cy="7010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0086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09602" cy="70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nhRenhRangRang-V.A-3694186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989.6128" end="158036.41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148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84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3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746" y="-213520"/>
            <a:ext cx="9525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247107" y="832683"/>
            <a:ext cx="18501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Mu </a:t>
            </a:r>
            <a:r>
              <a:rPr lang="en-US" sz="2400" b="1" dirty="0" err="1"/>
              <a:t>bàn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endParaRPr lang="en-US" sz="2400" b="1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998717" y="1524000"/>
            <a:ext cx="173483" cy="136904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34370" y="6139934"/>
            <a:ext cx="13324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Gót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endParaRPr lang="en-US" sz="24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339057" y="5562600"/>
            <a:ext cx="489744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3200400" y="6858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2743200" y="6737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3200400" y="6324600"/>
            <a:ext cx="202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Lòng</a:t>
            </a:r>
            <a:r>
              <a:rPr lang="en-US" sz="2400" b="1" dirty="0"/>
              <a:t> </a:t>
            </a:r>
            <a:r>
              <a:rPr lang="en-US" sz="2400" b="1" dirty="0" err="1"/>
              <a:t>bàn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endParaRPr lang="en-US" sz="2400" b="1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3657600" y="5410200"/>
            <a:ext cx="762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69434" y="4739480"/>
            <a:ext cx="15393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Ngón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endParaRPr lang="en-US" sz="2400" b="1" dirty="0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7848903" y="3886200"/>
            <a:ext cx="3048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534264" y="1954143"/>
            <a:ext cx="16097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/>
              <a:t>Móng</a:t>
            </a:r>
            <a:r>
              <a:rPr lang="en-US" sz="2400" b="1" dirty="0"/>
              <a:t> </a:t>
            </a:r>
            <a:r>
              <a:rPr lang="en-US" sz="2400" b="1" dirty="0" err="1"/>
              <a:t>chân</a:t>
            </a:r>
            <a:endParaRPr lang="en-US" sz="2400" b="1" dirty="0"/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8610600" y="2433282"/>
            <a:ext cx="0" cy="9195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1593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-381000"/>
            <a:ext cx="10094382" cy="757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DuongVaChan-V.A-421605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163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ew Projec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685800" y="-609600"/>
            <a:ext cx="10159109" cy="7620000"/>
          </a:xfrm>
        </p:spPr>
      </p:pic>
    </p:spTree>
    <p:extLst>
      <p:ext uri="{BB962C8B-B14F-4D97-AF65-F5344CB8AC3E}">
        <p14:creationId xmlns:p14="http://schemas.microsoft.com/office/powerpoint/2010/main" val="97631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.giaoduc.net.vn/w500/Uploaded/thanhlan/2012_04_17/sinh_vien_giup_do_nguoi_khuyet_tat_giaoduc.net.vn_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5475" y="-125104"/>
            <a:ext cx="9347200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324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i-vnexpress.vnecdn.net/2015/09/13/cut3-1442130809_68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-1685925"/>
            <a:ext cx="9296400" cy="959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9747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media.tiin.vn/archive/images/214/201709/20170928/tinngan_051703_726393113_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724" y="0"/>
            <a:ext cx="10301524" cy="702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278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hinh-nen-powerpoint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5" y="0"/>
            <a:ext cx="9109602" cy="7060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Doi-Dep-Hop-C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2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2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83</TotalTime>
  <Words>12</Words>
  <Application>Microsoft Office PowerPoint</Application>
  <PresentationFormat>On-screen Show (4:3)</PresentationFormat>
  <Paragraphs>5</Paragraphs>
  <Slides>9</Slides>
  <Notes>0</Notes>
  <HiddenSlides>0</HiddenSlides>
  <MMClips>4</MMClips>
  <ScaleCrop>false</ScaleCrop>
  <HeadingPairs>
    <vt:vector size="8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Office Theme</vt:lpstr>
      <vt:lpstr>Microsoft 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huy_ctn</dc:creator>
  <cp:lastModifiedBy>Trang Nguyen</cp:lastModifiedBy>
  <cp:revision>11</cp:revision>
  <dcterms:created xsi:type="dcterms:W3CDTF">2017-11-09T06:11:30Z</dcterms:created>
  <dcterms:modified xsi:type="dcterms:W3CDTF">2024-06-24T10:39:54Z</dcterms:modified>
</cp:coreProperties>
</file>