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2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9" r:id="rId12"/>
    <p:sldId id="270" r:id="rId13"/>
    <p:sldId id="267" r:id="rId14"/>
    <p:sldId id="268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0" d="100"/>
          <a:sy n="70" d="100"/>
        </p:scale>
        <p:origin x="115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E7645-0A9D-491C-A3C9-878A75720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0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0985-D1FA-413D-985E-96FE3E677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0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2104C-8C9A-4749-B81F-0EB880A98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31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E304-52B5-43E6-9B0B-38C4314B9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4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193E-84A2-444E-91B8-EC9947211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18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ABBF-97FB-4051-BAB9-932C627CC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688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F9E9-A7B8-4A49-B267-16C31FB9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4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BB6EF-F61B-4C22-B654-121470F4A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72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0D1-9D10-4ED5-A48A-7C35E8C7F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36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7A54-AD7E-4CAB-A4B5-3B4F0CAAA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8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9515-774D-4F28-9148-8CA0D3E26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3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E9331A-726C-4A08-AD05-D5679A3D2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0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68313" y="88900"/>
            <a:ext cx="8294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HOA MỘC LAN</a:t>
            </a: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766888" y="2206625"/>
            <a:ext cx="5829300" cy="1222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TẬP NÓI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192213" y="3835400"/>
            <a:ext cx="697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btn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 hỏa- máy bay 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1835150" y="4797425"/>
            <a:ext cx="5327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 tuổi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24-36 tháng  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3" name="Picture 1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932363" y="14128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716463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284663" y="15573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635375" y="16287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059113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95288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740650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45815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858250" y="32131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316913" y="21336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258888" y="24209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877050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011863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235825" y="36449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8674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5720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276600" y="34290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39750" y="28527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300788" y="47974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27088" y="41497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956550" y="19891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451725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29972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9433"/>
          <a:stretch/>
        </p:blipFill>
        <p:spPr>
          <a:xfrm>
            <a:off x="3882641" y="834604"/>
            <a:ext cx="1760969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83750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1: Gây hứng thú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Hoạt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động</a:t>
            </a:r>
            <a:r>
              <a:rPr lang="en-US" sz="5000" b="1" dirty="0">
                <a:solidFill>
                  <a:srgbClr val="FF0000"/>
                </a:solidFill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</a:rPr>
              <a:t>Nội</a:t>
            </a:r>
            <a:r>
              <a:rPr lang="en-US" sz="5000" b="1" dirty="0">
                <a:solidFill>
                  <a:srgbClr val="FF0000"/>
                </a:solidFill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mới</a:t>
            </a:r>
            <a:r>
              <a:rPr lang="en-US" sz="5000" b="1" dirty="0">
                <a:solidFill>
                  <a:srgbClr val="FF0000"/>
                </a:solidFill>
              </a:rPr>
              <a:t>: </a:t>
            </a:r>
            <a:br>
              <a:rPr lang="vi-VN" sz="5000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Nhận biết tập nói </a:t>
            </a:r>
            <a:br>
              <a:rPr lang="vi-VN" sz="5300" b="1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114</Words>
  <Application>Microsoft Office PowerPoint</Application>
  <PresentationFormat>On-screen Show (4:3)</PresentationFormat>
  <Paragraphs>25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1_Default Design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Trang Nguyen</cp:lastModifiedBy>
  <cp:revision>105</cp:revision>
  <dcterms:created xsi:type="dcterms:W3CDTF">2018-11-03T09:54:38Z</dcterms:created>
  <dcterms:modified xsi:type="dcterms:W3CDTF">2024-06-24T10:38:58Z</dcterms:modified>
</cp:coreProperties>
</file>