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41595"/>
            <a:ext cx="7315200" cy="1066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291596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tài : </a:t>
            </a:r>
            <a:r>
              <a:rPr lang="vi-VN" sz="2800" b="1" i="1"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To –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1582" y="3854572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MGB  3-4 tuổi</a:t>
            </a: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73</TotalTime>
  <Words>108</Words>
  <Application>Microsoft Office PowerPoint</Application>
  <PresentationFormat>On-screen Show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Trang Nguyen</cp:lastModifiedBy>
  <cp:revision>9</cp:revision>
  <dcterms:created xsi:type="dcterms:W3CDTF">2022-04-23T14:54:05Z</dcterms:created>
  <dcterms:modified xsi:type="dcterms:W3CDTF">2024-06-22T01:10:04Z</dcterms:modified>
</cp:coreProperties>
</file>