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1" r:id="rId3"/>
    <p:sldId id="295" r:id="rId4"/>
    <p:sldId id="296" r:id="rId5"/>
    <p:sldId id="262" r:id="rId6"/>
    <p:sldId id="288" r:id="rId7"/>
    <p:sldId id="292" r:id="rId8"/>
    <p:sldId id="293" r:id="rId9"/>
    <p:sldId id="285" r:id="rId10"/>
    <p:sldId id="294" r:id="rId11"/>
    <p:sldId id="289" r:id="rId12"/>
    <p:sldId id="297" r:id="rId13"/>
    <p:sldId id="298" r:id="rId14"/>
    <p:sldId id="290" r:id="rId15"/>
    <p:sldId id="299" r:id="rId16"/>
    <p:sldId id="300" r:id="rId17"/>
    <p:sldId id="291" r:id="rId18"/>
    <p:sldId id="301" r:id="rId19"/>
    <p:sldId id="304" r:id="rId20"/>
    <p:sldId id="302" r:id="rId21"/>
    <p:sldId id="303" r:id="rId22"/>
    <p:sldId id="270" r:id="rId23"/>
    <p:sldId id="286" r:id="rId24"/>
    <p:sldId id="259" r:id="rId25"/>
    <p:sldId id="258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00114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-21433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</a:t>
            </a:r>
            <a:r>
              <a:rPr lang="vi-V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 ĐT QUẬN LONG BIÊN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2127" y="2185317"/>
            <a:ext cx="512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205665"/>
            <a:ext cx="9327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tuổi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445" y="937612"/>
            <a:ext cx="975109" cy="936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52" y="5733256"/>
            <a:ext cx="60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Năm học : 2023 - 2024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7030A0"/>
                </a:solidFill>
                <a:latin typeface=".VnAvant" pitchFamily="34" charset="0"/>
              </a:rPr>
              <a:t>Trò chơi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 2: </a:t>
            </a:r>
          </a:p>
          <a:p>
            <a:pPr algn="ctr"/>
            <a:r>
              <a:rPr lang="vi-VN" sz="7200" b="1" dirty="0">
                <a:solidFill>
                  <a:srgbClr val="7030A0"/>
                </a:solidFill>
                <a:latin typeface=".VnAvant" pitchFamily="34" charset="0"/>
              </a:rPr>
              <a:t>Mắt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.VnAvant" pitchFamily="34" charset="0"/>
              </a:rPr>
              <a:t>tinh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.VnAvant" pitchFamily="34" charset="0"/>
              </a:rPr>
              <a:t>thính</a:t>
            </a:r>
            <a:r>
              <a:rPr lang="en-US" sz="7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latin typeface=".VnAvant" pitchFamily="34" charset="0"/>
              </a:rPr>
              <a:t>Bài</a:t>
            </a:r>
            <a:r>
              <a:rPr lang="en-US" sz="3600" b="1" i="1" dirty="0">
                <a:latin typeface=".VnAvant" pitchFamily="34" charset="0"/>
              </a:rPr>
              <a:t> tập1: </a:t>
            </a:r>
            <a:r>
              <a:rPr lang="vi-VN" sz="3600" b="1" dirty="0">
                <a:latin typeface=".VnAvant" pitchFamily="34" charset="0"/>
              </a:rPr>
              <a:t>Các con hãy nối các bức tranh với số tương ứng theo thứ tự </a:t>
            </a:r>
            <a:r>
              <a:rPr lang="en-US" sz="3600" b="1" dirty="0">
                <a:latin typeface=".VnAvant" pitchFamily="34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.VnAvant" pitchFamily="34" charset="0"/>
              </a:rPr>
              <a:t>Bài</a:t>
            </a:r>
            <a:r>
              <a:rPr lang="en-US" sz="3200" b="1" i="1" dirty="0">
                <a:latin typeface=".VnAvant" pitchFamily="34" charset="0"/>
              </a:rPr>
              <a:t> </a:t>
            </a:r>
            <a:r>
              <a:rPr lang="en-US" sz="3200" b="1" i="1" dirty="0" err="1">
                <a:latin typeface=".VnAvant" pitchFamily="34" charset="0"/>
              </a:rPr>
              <a:t>tập</a:t>
            </a:r>
            <a:r>
              <a:rPr lang="en-US" sz="3200" b="1" i="1" dirty="0">
                <a:latin typeface=".VnAvant" pitchFamily="34" charset="0"/>
              </a:rPr>
              <a:t> 2: </a:t>
            </a:r>
            <a:r>
              <a:rPr lang="vi-VN" sz="3200" b="1" dirty="0">
                <a:latin typeface=".VnAvant" pitchFamily="34" charset="0"/>
              </a:rPr>
              <a:t>Con hãy sắp xếp theo thứ tự từ sáng đến tối nhé</a:t>
            </a:r>
            <a:r>
              <a:rPr lang="en-US" sz="3200" b="1" dirty="0">
                <a:latin typeface=".VnAvant" pitchFamily="34" charset="0"/>
              </a:rPr>
              <a:t>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.VnAvant" pitchFamily="34" charset="0"/>
              </a:rPr>
              <a:t>Buổi sáng</a:t>
            </a:r>
            <a:r>
              <a:rPr lang="en-US" sz="5400" b="1" dirty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>
                <a:latin typeface=".VnAvant" pitchFamily="34" charset="0"/>
              </a:rPr>
              <a:t>( </a:t>
            </a:r>
            <a:r>
              <a:rPr lang="en-US" sz="4000" b="1" dirty="0" err="1">
                <a:latin typeface=".VnAvant" pitchFamily="34" charset="0"/>
              </a:rPr>
              <a:t>từ</a:t>
            </a:r>
            <a:r>
              <a:rPr lang="en-US" sz="4000" b="1" dirty="0">
                <a:latin typeface=".VnAvant" pitchFamily="34" charset="0"/>
              </a:rPr>
              <a:t> 5h – 10h)</a:t>
            </a: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10h-14h)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14h-18h)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391</Words>
  <Application>Microsoft Office PowerPoint</Application>
  <PresentationFormat>On-screen Show (4:3)</PresentationFormat>
  <Paragraphs>65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Trang Nguyen</cp:lastModifiedBy>
  <cp:revision>244</cp:revision>
  <cp:lastPrinted>2024-03-12T09:33:34Z</cp:lastPrinted>
  <dcterms:created xsi:type="dcterms:W3CDTF">2019-07-31T04:01:38Z</dcterms:created>
  <dcterms:modified xsi:type="dcterms:W3CDTF">2024-06-22T00:40:28Z</dcterms:modified>
</cp:coreProperties>
</file>