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657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32765" y="1213479"/>
            <a:ext cx="0" cy="29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6737" y="1893853"/>
            <a:ext cx="65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913" y="3108159"/>
            <a:ext cx="940157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gàng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nhỡ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3" y="58762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2023-2024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0109" y="1048979"/>
            <a:ext cx="1353186" cy="12990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63450" y="2566090"/>
            <a:ext cx="8165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I.ỔN ĐỊNH TỔ CHỨC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KẾT THÚC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689</Words>
  <Application>Microsoft Office PowerPoint</Application>
  <PresentationFormat>Widescreen</PresentationFormat>
  <Paragraphs>83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Trang Nguyen</cp:lastModifiedBy>
  <cp:revision>133</cp:revision>
  <dcterms:created xsi:type="dcterms:W3CDTF">2019-09-24T13:19:10Z</dcterms:created>
  <dcterms:modified xsi:type="dcterms:W3CDTF">2024-06-14T07:25:35Z</dcterms:modified>
</cp:coreProperties>
</file>