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4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422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83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596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9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4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3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5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4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6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8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1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BA2EA-2AAB-41DF-AA1E-52C77C6DE38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D6AA1B9-8745-209D-AD6A-145FD66FF166}"/>
              </a:ext>
            </a:extLst>
          </p:cNvPr>
          <p:cNvSpPr txBox="1"/>
          <p:nvPr/>
        </p:nvSpPr>
        <p:spPr>
          <a:xfrm>
            <a:off x="990600" y="2590800"/>
            <a:ext cx="776301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			     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nhỡ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 – 5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57DE8-2BCB-D4ED-F8EE-6A1BD1073C7B}"/>
              </a:ext>
            </a:extLst>
          </p:cNvPr>
          <p:cNvSpPr txBox="1"/>
          <p:nvPr/>
        </p:nvSpPr>
        <p:spPr>
          <a:xfrm>
            <a:off x="2514600" y="76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UBND QUẬN LONG BIÊN</a:t>
            </a:r>
          </a:p>
          <a:p>
            <a:pPr algn="ctr"/>
            <a:r>
              <a:rPr lang="en-US" b="1"/>
              <a:t>TRƯỜNG MẦM NON HOA MỘC 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AF851-CCF0-F04C-829E-3D67139F9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5" y="831574"/>
            <a:ext cx="2698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1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CÁI GÌ ĐÂY ?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BAFF695-669C-0C5D-EF84-038DF3D4D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19200"/>
            <a:ext cx="6589199" cy="5198146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arrow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91C6950-1B88-546D-5726-3C27759F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46572"/>
            <a:ext cx="8229600" cy="61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3660" y="2333032"/>
            <a:ext cx="4976626" cy="99327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dirty="0"/>
              <a:t>ĐỒ DÙNG GIA ĐÌNH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ình nền động dây ngang đẹp 1 (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8001000" cy="685800"/>
          </a:xfrm>
          <a:prstGeom prst="rect">
            <a:avLst/>
          </a:prstGeom>
          <a:noFill/>
        </p:spPr>
      </p:pic>
      <p:pic>
        <p:nvPicPr>
          <p:cNvPr id="1028" name="Picture 4" descr="https://tse4.mm.bing.net/th?id=OIP.rjaicg-HbUJkm1o_hNT7xQHaHa&amp;pid=Api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3048000" cy="2762251"/>
          </a:xfrm>
          <a:prstGeom prst="rect">
            <a:avLst/>
          </a:prstGeom>
          <a:noFill/>
        </p:spPr>
      </p:pic>
      <p:pic>
        <p:nvPicPr>
          <p:cNvPr id="1030" name="Picture 6" descr="https://tse2.mm.bing.net/th?id=OIP.NAYNAga1o7Bg9mPjTnFqXQHaHa&amp;pid=Api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191000"/>
            <a:ext cx="1752600" cy="2228851"/>
          </a:xfrm>
          <a:prstGeom prst="rect">
            <a:avLst/>
          </a:prstGeom>
          <a:noFill/>
        </p:spPr>
      </p:pic>
      <p:sp>
        <p:nvSpPr>
          <p:cNvPr id="1032" name="AutoShape 8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https://tse3.mm.bing.net/th?id=OIP.J0u4KxDJPdv9GrmOvW5n9gHaHa&amp;pid=Api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648200"/>
            <a:ext cx="2209800" cy="1905000"/>
          </a:xfrm>
          <a:prstGeom prst="rect">
            <a:avLst/>
          </a:prstGeom>
          <a:noFill/>
        </p:spPr>
      </p:pic>
      <p:pic>
        <p:nvPicPr>
          <p:cNvPr id="1046" name="Picture 22" descr="hình nền động dây ngang đẹp 1 (143)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57200"/>
            <a:ext cx="3810000" cy="504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CÁI GÌ ĐÂY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s://tse2.mm.bing.net/th?id=OIP.1Fi91C8PRzjJij2mjfN5rAHaHa&amp;pid=Api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5943600" cy="4514851"/>
          </a:xfrm>
          <a:prstGeom prst="rect">
            <a:avLst/>
          </a:prstGeom>
          <a:noFill/>
        </p:spPr>
      </p:pic>
      <p:pic>
        <p:nvPicPr>
          <p:cNvPr id="4100" name="Picture 4" descr="https://tse1.mm.bing.net/th?id=OIP.Qv-Hj-67H0g5jZXKAW_F3gHaID&amp;pid=Api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27072" flipV="1">
            <a:off x="6876744" y="315263"/>
            <a:ext cx="1924050" cy="2090477"/>
          </a:xfrm>
          <a:prstGeom prst="rect">
            <a:avLst/>
          </a:prstGeom>
          <a:noFill/>
        </p:spPr>
      </p:pic>
      <p:pic>
        <p:nvPicPr>
          <p:cNvPr id="4102" name="Picture 6" descr="hình nền động dây ngang đẹp 1 (12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0"/>
            <a:ext cx="5810250" cy="571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  <p:sndAc>
      <p:stSnd loop="1">
        <p:snd r:embed="rId2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CÁI GIƯỜNG NGỦ</a:t>
            </a:r>
          </a:p>
        </p:txBody>
      </p:sp>
      <p:pic>
        <p:nvPicPr>
          <p:cNvPr id="5" name="Content Placeholder 4" descr="https://tse1.mm.bing.net/th?id=OIP.Qv-Hj-67H0g5jZXKAW_F3gHaID&amp;pid=Api&amp;P=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1127072" flipV="1">
            <a:off x="6791743" y="688229"/>
            <a:ext cx="1745698" cy="1896697"/>
          </a:xfrm>
          <a:prstGeom prst="rect">
            <a:avLst/>
          </a:prstGeom>
          <a:noFill/>
        </p:spPr>
      </p:pic>
      <p:pic>
        <p:nvPicPr>
          <p:cNvPr id="6" name="Picture 4" descr="https://tse1.mm.bing.net/th?id=OIP.Qv-Hj-67H0g5jZXKAW_F3gHaID&amp;pid=Api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27072" flipV="1">
            <a:off x="6952945" y="467664"/>
            <a:ext cx="1924050" cy="2090477"/>
          </a:xfrm>
          <a:prstGeom prst="rect">
            <a:avLst/>
          </a:prstGeom>
          <a:noFill/>
        </p:spPr>
      </p:pic>
      <p:pic>
        <p:nvPicPr>
          <p:cNvPr id="16386" name="Picture 2" descr="hình nền động dây ngang đẹp 1 (12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0"/>
            <a:ext cx="5810250" cy="571501"/>
          </a:xfrm>
          <a:prstGeom prst="rect">
            <a:avLst/>
          </a:prstGeom>
          <a:noFill/>
        </p:spPr>
      </p:pic>
      <p:pic>
        <p:nvPicPr>
          <p:cNvPr id="16388" name="Picture 4" descr="hình nền động hoa lá đẹp 1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429000"/>
            <a:ext cx="762000" cy="2857500"/>
          </a:xfrm>
          <a:prstGeom prst="rect">
            <a:avLst/>
          </a:prstGeom>
          <a:noFill/>
        </p:spPr>
      </p:pic>
      <p:pic>
        <p:nvPicPr>
          <p:cNvPr id="16390" name="Picture 6" descr="hình nền động hoa lá đẹp 1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3200400"/>
            <a:ext cx="762000" cy="2857500"/>
          </a:xfrm>
          <a:prstGeom prst="rect">
            <a:avLst/>
          </a:prstGeom>
          <a:noFill/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4F628AF-5251-67B9-71A5-6A418F13F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5201" y="1371600"/>
            <a:ext cx="5253598" cy="54864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CÁI GÌ ĐÂY ?</a:t>
            </a:r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02BB53CA-682B-FA4E-7283-18918ECA3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957609"/>
            <a:ext cx="7391400" cy="4567051"/>
          </a:xfrm>
          <a:prstGeom prst="rect">
            <a:avLst/>
          </a:prstGeom>
        </p:spPr>
      </p:pic>
      <p:pic>
        <p:nvPicPr>
          <p:cNvPr id="6146" name="Picture 2" descr="hình nền động dây ngang đẹp 1 (12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0"/>
            <a:ext cx="5810250" cy="571501"/>
          </a:xfrm>
          <a:prstGeom prst="rect">
            <a:avLst/>
          </a:prstGeom>
          <a:noFill/>
        </p:spPr>
      </p:pic>
      <p:pic>
        <p:nvPicPr>
          <p:cNvPr id="6" name="Picture 4" descr="https://tse1.mm.bing.net/th?id=OIP.Qv-Hj-67H0g5jZXKAW_F3gHaID&amp;pid=Api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127072" flipV="1">
            <a:off x="6876745" y="391463"/>
            <a:ext cx="1924050" cy="20904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CÁI TIVI</a:t>
            </a:r>
          </a:p>
        </p:txBody>
      </p:sp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CB7C5C63-010F-69B8-684C-ADCC0E0F1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3860" y="1876508"/>
            <a:ext cx="6950539" cy="4825778"/>
          </a:xfrm>
          <a:prstGeom prst="rect">
            <a:avLst/>
          </a:prstGeom>
        </p:spPr>
      </p:pic>
      <p:pic>
        <p:nvPicPr>
          <p:cNvPr id="4" name="Picture 2" descr="hình nền động dây ngang đẹp 1 (12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0"/>
            <a:ext cx="5810250" cy="571501"/>
          </a:xfrm>
          <a:prstGeom prst="rect">
            <a:avLst/>
          </a:prstGeom>
          <a:noFill/>
        </p:spPr>
      </p:pic>
      <p:pic>
        <p:nvPicPr>
          <p:cNvPr id="6" name="Picture 4" descr="https://tse1.mm.bing.net/th?id=OIP.Qv-Hj-67H0g5jZXKAW_F3gHaID&amp;pid=Api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127072" flipV="1">
            <a:off x="7255173" y="94283"/>
            <a:ext cx="1276287" cy="175252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CÁI GÌ ĐÂY ?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38B1CB3E-6606-F98B-44E3-45ED2564F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828800"/>
            <a:ext cx="7239000" cy="4405090"/>
          </a:xfrm>
          <a:prstGeom prst="rect">
            <a:avLst/>
          </a:prstGeom>
        </p:spPr>
      </p:pic>
    </p:spTree>
  </p:cSld>
  <p:clrMapOvr>
    <a:masterClrMapping/>
  </p:clrMapOvr>
  <p:transition spd="slow">
    <p:pull dir="u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CÁI GÌ ĐÂY ?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60B891F-51DC-613D-D8D2-D6DA181A3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64555"/>
            <a:ext cx="7162800" cy="534851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CÁI GÌ ĐÂY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s://tse4.mm.bing.net/th?id=OIP.EVzhf5ZJV66R4gQ4nyl9jgHaE8&amp;pid=Api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47244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  <p:sndAc>
      <p:stSnd>
        <p:snd r:embed="rId2" name="cashreg.wav"/>
      </p:stSnd>
    </p:sndAc>
  </p:transition>
</p:sld>
</file>

<file path=ppt/theme/theme1.xml><?xml version="1.0" encoding="utf-8"?>
<a:theme xmlns:a="http://schemas.openxmlformats.org/drawingml/2006/main" name="Bó sợi">
  <a:themeElements>
    <a:clrScheme name="Trung bình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ó sợi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ó sợi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Words>68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Tahoma</vt:lpstr>
      <vt:lpstr>Times New Roman</vt:lpstr>
      <vt:lpstr>Wingdings 3</vt:lpstr>
      <vt:lpstr>Bó sợi</vt:lpstr>
      <vt:lpstr>PowerPoint Presentation</vt:lpstr>
      <vt:lpstr>ĐỒ DÙNG GIA ĐÌNH</vt:lpstr>
      <vt:lpstr>CÁI GÌ ĐÂY ?</vt:lpstr>
      <vt:lpstr>CÁI GIƯỜNG NGỦ</vt:lpstr>
      <vt:lpstr>CÁI GÌ ĐÂY ?</vt:lpstr>
      <vt:lpstr>CÁI TIVI</vt:lpstr>
      <vt:lpstr>CÁI GÌ ĐÂY ? </vt:lpstr>
      <vt:lpstr>CÁI GÌ ĐÂY ?</vt:lpstr>
      <vt:lpstr>CÁI GÌ ĐÂY ?</vt:lpstr>
      <vt:lpstr>CÁI GÌ ĐÂY 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ĐỒ DÙNG GIA ĐÌNH</dc:title>
  <dc:creator>ThanhDong2</dc:creator>
  <cp:lastModifiedBy>Trang Nguyen</cp:lastModifiedBy>
  <cp:revision>6</cp:revision>
  <dcterms:created xsi:type="dcterms:W3CDTF">2022-09-23T10:28:06Z</dcterms:created>
  <dcterms:modified xsi:type="dcterms:W3CDTF">2024-06-14T02:59:48Z</dcterms:modified>
</cp:coreProperties>
</file>