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73" r:id="rId7"/>
    <p:sldId id="262" r:id="rId8"/>
    <p:sldId id="263" r:id="rId9"/>
    <p:sldId id="264"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74" d="100"/>
          <a:sy n="74" d="100"/>
        </p:scale>
        <p:origin x="90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C600DD-07DD-47E0-9310-52F22CEB1C99}"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600DD-07DD-47E0-9310-52F22CEB1C99}"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600DD-07DD-47E0-9310-52F22CEB1C99}"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600DD-07DD-47E0-9310-52F22CEB1C99}"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5309" y="254052"/>
            <a:ext cx="9144000" cy="1655762"/>
          </a:xfrm>
        </p:spPr>
        <p:txBody>
          <a:bodyPr>
            <a:normAutofit/>
          </a:bodyPr>
          <a:lstStyle/>
          <a:p>
            <a:r>
              <a:rPr lang="en-US" sz="2800" b="1" dirty="0" err="1"/>
              <a:t>UBND</a:t>
            </a:r>
            <a:r>
              <a:rPr lang="en-US" sz="2800" b="1" dirty="0"/>
              <a:t> </a:t>
            </a:r>
            <a:r>
              <a:rPr lang="en-US" sz="2800" b="1" dirty="0" err="1"/>
              <a:t>QUẬN</a:t>
            </a:r>
            <a:r>
              <a:rPr lang="en-US" sz="2800" b="1" dirty="0"/>
              <a:t> LONG </a:t>
            </a:r>
            <a:r>
              <a:rPr lang="en-US" sz="2800" b="1" dirty="0" err="1"/>
              <a:t>BIÊN</a:t>
            </a:r>
            <a:endParaRPr lang="en-US" sz="2800" b="1" dirty="0"/>
          </a:p>
          <a:p>
            <a:r>
              <a:rPr lang="en-US" sz="2800" b="1" dirty="0" err="1"/>
              <a:t>TRƯỜNG</a:t>
            </a:r>
            <a:r>
              <a:rPr lang="en-US" sz="2800" b="1" dirty="0"/>
              <a:t> </a:t>
            </a:r>
            <a:r>
              <a:rPr lang="en-US" sz="2800" b="1" dirty="0" err="1"/>
              <a:t>MẦM</a:t>
            </a:r>
            <a:r>
              <a:rPr lang="en-US" sz="2800" b="1" dirty="0"/>
              <a:t> </a:t>
            </a:r>
            <a:r>
              <a:rPr lang="en-US" sz="2800" b="1"/>
              <a:t>NON HOA MỘC LAN</a:t>
            </a:r>
            <a:endParaRPr 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27716" y="1397001"/>
            <a:ext cx="1336568" cy="1283105"/>
          </a:xfrm>
          <a:prstGeom prst="rect">
            <a:avLst/>
          </a:prstGeom>
        </p:spPr>
      </p:pic>
      <p:sp>
        <p:nvSpPr>
          <p:cNvPr id="11" name="TextBox 10"/>
          <p:cNvSpPr txBox="1"/>
          <p:nvPr/>
        </p:nvSpPr>
        <p:spPr>
          <a:xfrm>
            <a:off x="4654505" y="4347568"/>
            <a:ext cx="6069140" cy="954107"/>
          </a:xfrm>
          <a:prstGeom prst="rect">
            <a:avLst/>
          </a:prstGeom>
          <a:noFill/>
        </p:spPr>
        <p:txBody>
          <a:bodyPr wrap="square" rtlCol="0">
            <a:spAutoFit/>
          </a:bodyPr>
          <a:lstStyle/>
          <a:p>
            <a:r>
              <a:rPr lang="en-US" sz="2800" b="1">
                <a:solidFill>
                  <a:schemeClr val="tx2">
                    <a:lumMod val="50000"/>
                  </a:schemeClr>
                </a:solidFill>
                <a:latin typeface="Times New Roman" panose="02020603050405020304" pitchFamily="18" charset="0"/>
                <a:cs typeface="Times New Roman" panose="02020603050405020304" pitchFamily="18" charset="0"/>
              </a:rPr>
              <a:t>Lớp : MGL</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91820" y="2789986"/>
            <a:ext cx="7170978" cy="1307537"/>
          </a:xfrm>
          <a:prstGeom prst="rect">
            <a:avLst/>
          </a:prstGeom>
          <a:noFill/>
        </p:spPr>
        <p:txBody>
          <a:bodyPr wrap="square" rtlCol="0">
            <a:spAutoFit/>
          </a:bodyPr>
          <a:lstStyle/>
          <a:p>
            <a:pPr algn="ctr">
              <a:lnSpc>
                <a:spcPct val="150000"/>
              </a:lnSpc>
            </a:pP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LĨNH</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VỰC</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PHÁT</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TRIỂN</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NHẬN</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THỨC</a:t>
            </a:r>
            <a:endPar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lnSpc>
                <a:spcPct val="150000"/>
              </a:lnSpc>
            </a:pP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NỤ</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CƯỜI</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THÂN</a:t>
            </a: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THIỆN</a:t>
            </a:r>
            <a:endPar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Câu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hỏi</a:t>
            </a:r>
            <a:r>
              <a:rPr lang="en-US" sz="2800" b="1" dirty="0">
                <a:solidFill>
                  <a:srgbClr val="7030A0"/>
                </a:solidFill>
                <a:latin typeface="Times New Roman" panose="02020603050405020304" pitchFamily="18" charset="0"/>
                <a:cs typeface="Times New Roman" panose="02020603050405020304" pitchFamily="18" charset="0"/>
              </a:rPr>
              <a:t> 2: </a:t>
            </a:r>
            <a:r>
              <a:rPr lang="en-US" sz="2800" b="1" dirty="0" err="1">
                <a:solidFill>
                  <a:srgbClr val="7030A0"/>
                </a:solidFill>
                <a:latin typeface="Times New Roman" panose="02020603050405020304" pitchFamily="18" charset="0"/>
                <a:cs typeface="Times New Roman" panose="02020603050405020304" pitchFamily="18" charset="0"/>
              </a:rPr>
              <a:t>Khi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nhận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từ</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như</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thế</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hợp</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A.Quay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B.Cười tươi và nói lời cảm ơn</a:t>
            </a: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C.Xua tay ,sợ hãi</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367687" y="3170192"/>
            <a:ext cx="9986113" cy="1457070"/>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Câu tục ngữ</a:t>
            </a: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a:solidFill>
                  <a:srgbClr val="7030A0"/>
                </a:solidFill>
                <a:latin typeface="Times New Roman" panose="02020603050405020304" pitchFamily="18" charset="0"/>
                <a:cs typeface="Times New Roman" panose="02020603050405020304" pitchFamily="18" charset="0"/>
              </a:rPr>
              <a:t>Một nụ cười bằng mười thang thuốc bổ</a:t>
            </a:r>
          </a:p>
        </p:txBody>
      </p:sp>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6" y="-128588"/>
            <a:ext cx="1690688" cy="1690688"/>
          </a:xfrm>
          <a:prstGeom prst="rect">
            <a:avLst/>
          </a:prstGeom>
        </p:spPr>
      </p:pic>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6" y="-128588"/>
            <a:ext cx="1690688" cy="1690688"/>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sp>
        <p:nvSpPr>
          <p:cNvPr id="3" name="Flowchart: Sequential Access Storage 2"/>
          <p:cNvSpPr/>
          <p:nvPr/>
        </p:nvSpPr>
        <p:spPr>
          <a:xfrm flipH="1">
            <a:off x="6948487" y="1941513"/>
            <a:ext cx="1576388" cy="1157288"/>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Không</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6" y="-128588"/>
            <a:ext cx="1690688" cy="1690688"/>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sp>
        <p:nvSpPr>
          <p:cNvPr id="6" name="Flowchart: Sequential Access Storage 5"/>
          <p:cNvSpPr/>
          <p:nvPr/>
        </p:nvSpPr>
        <p:spPr>
          <a:xfrm flipH="1">
            <a:off x="6577012" y="1477170"/>
            <a:ext cx="1576388" cy="1157288"/>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Hứ</a:t>
            </a:r>
            <a:endParaRPr lang="en-US"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6" y="-128588"/>
            <a:ext cx="1690688" cy="1690688"/>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73891"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Giáo dục</a:t>
            </a:r>
          </a:p>
        </p:txBody>
      </p:sp>
      <p:sp>
        <p:nvSpPr>
          <p:cNvPr id="3" name="TextBox 2"/>
          <p:cNvSpPr txBox="1"/>
          <p:nvPr/>
        </p:nvSpPr>
        <p:spPr>
          <a:xfrm>
            <a:off x="1790460" y="1552228"/>
            <a:ext cx="8737600" cy="3970318"/>
          </a:xfrm>
          <a:prstGeom prst="rect">
            <a:avLst/>
          </a:prstGeom>
          <a:noFill/>
        </p:spPr>
        <p:txBody>
          <a:bodyPr wrap="square" rtlCol="0">
            <a:spAutoFit/>
          </a:bodyPr>
          <a:lstStyle/>
          <a:p>
            <a:r>
              <a:rPr lang="en-US" sz="360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dirty="0" err="1">
                <a:solidFill>
                  <a:srgbClr val="7030A0"/>
                </a:solidFill>
                <a:latin typeface="Times New Roman" panose="02020603050405020304" pitchFamily="18" charset="0"/>
                <a:cs typeface="Times New Roman" panose="02020603050405020304" pitchFamily="18" charset="0"/>
              </a:rPr>
              <a:t>Trò</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chơi</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Thử</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tài</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của</a:t>
            </a:r>
            <a:r>
              <a:rPr lang="en-US" sz="6000" b="1" dirty="0">
                <a:solidFill>
                  <a:srgbClr val="7030A0"/>
                </a:solidFill>
                <a:latin typeface="Times New Roman" panose="02020603050405020304" pitchFamily="18" charset="0"/>
                <a:cs typeface="Times New Roman" panose="02020603050405020304" pitchFamily="18" charset="0"/>
              </a:rPr>
              <a:t> </a:t>
            </a:r>
            <a:r>
              <a:rPr lang="en-US" sz="6000" b="1" dirty="0" err="1">
                <a:solidFill>
                  <a:srgbClr val="7030A0"/>
                </a:solidFill>
                <a:latin typeface="Times New Roman" panose="02020603050405020304" pitchFamily="18" charset="0"/>
                <a:cs typeface="Times New Roman" panose="02020603050405020304" pitchFamily="18" charset="0"/>
              </a:rPr>
              <a:t>bé</a:t>
            </a:r>
            <a:endParaRPr lang="en-US" sz="6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8"/>
            <a:ext cx="3039740" cy="2376135"/>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0" y="1095659"/>
            <a:ext cx="4598531" cy="258498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75" y="1128590"/>
            <a:ext cx="4704120" cy="251098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149" y="3860800"/>
            <a:ext cx="4598531" cy="276918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983" y="4001294"/>
            <a:ext cx="4575030" cy="2758916"/>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179</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Trang Nguyen</cp:lastModifiedBy>
  <cp:revision>24</cp:revision>
  <dcterms:created xsi:type="dcterms:W3CDTF">2022-10-16T01:53:31Z</dcterms:created>
  <dcterms:modified xsi:type="dcterms:W3CDTF">2024-05-30T04:18:08Z</dcterms:modified>
</cp:coreProperties>
</file>