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30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401" r:id="rId12"/>
    <p:sldId id="402" r:id="rId13"/>
    <p:sldId id="403" r:id="rId14"/>
    <p:sldId id="410" r:id="rId15"/>
    <p:sldId id="409" r:id="rId16"/>
    <p:sldId id="415" r:id="rId17"/>
    <p:sldId id="411" r:id="rId18"/>
    <p:sldId id="423" r:id="rId19"/>
    <p:sldId id="368" r:id="rId20"/>
    <p:sldId id="369" r:id="rId21"/>
    <p:sldId id="370" r:id="rId22"/>
    <p:sldId id="405" r:id="rId23"/>
    <p:sldId id="406" r:id="rId24"/>
    <p:sldId id="407" r:id="rId25"/>
    <p:sldId id="372" r:id="rId26"/>
    <p:sldId id="374" r:id="rId27"/>
    <p:sldId id="424" r:id="rId28"/>
    <p:sldId id="42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70" d="100"/>
          <a:sy n="70" d="100"/>
        </p:scale>
        <p:origin x="174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BA4B-BA33-41DB-B0DC-360A58A835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BA4B-BA33-41DB-B0DC-360A58A835F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8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98.xml"/><Relationship Id="rId7" Type="http://schemas.openxmlformats.org/officeDocument/2006/relationships/image" Target="../media/image18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22.jpeg"/><Relationship Id="rId5" Type="http://schemas.openxmlformats.org/officeDocument/2006/relationships/tags" Target="../tags/tag105.xml"/><Relationship Id="rId10" Type="http://schemas.openxmlformats.org/officeDocument/2006/relationships/image" Target="../media/image21.jpe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9.jp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18.xml"/><Relationship Id="rId15" Type="http://schemas.openxmlformats.org/officeDocument/2006/relationships/image" Target="../media/image20.jpeg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28.jpeg"/><Relationship Id="rId5" Type="http://schemas.openxmlformats.org/officeDocument/2006/relationships/tags" Target="../tags/tag128.xml"/><Relationship Id="rId10" Type="http://schemas.openxmlformats.org/officeDocument/2006/relationships/image" Target="../media/image5.jpeg"/><Relationship Id="rId4" Type="http://schemas.openxmlformats.org/officeDocument/2006/relationships/tags" Target="../tags/tag127.xml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32.jpg"/><Relationship Id="rId5" Type="http://schemas.openxmlformats.org/officeDocument/2006/relationships/tags" Target="../tags/tag134.xml"/><Relationship Id="rId10" Type="http://schemas.openxmlformats.org/officeDocument/2006/relationships/image" Target="../media/image31.jpg"/><Relationship Id="rId4" Type="http://schemas.openxmlformats.org/officeDocument/2006/relationships/tags" Target="../tags/tag133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36.jpeg"/><Relationship Id="rId5" Type="http://schemas.openxmlformats.org/officeDocument/2006/relationships/tags" Target="../tags/tag140.xml"/><Relationship Id="rId10" Type="http://schemas.openxmlformats.org/officeDocument/2006/relationships/image" Target="../media/image35.jpeg"/><Relationship Id="rId4" Type="http://schemas.openxmlformats.org/officeDocument/2006/relationships/tags" Target="../tags/tag139.xml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.jpeg"/><Relationship Id="rId5" Type="http://schemas.openxmlformats.org/officeDocument/2006/relationships/tags" Target="../tags/tag53.xml"/><Relationship Id="rId10" Type="http://schemas.openxmlformats.org/officeDocument/2006/relationships/image" Target="../media/image4.jpeg"/><Relationship Id="rId4" Type="http://schemas.openxmlformats.org/officeDocument/2006/relationships/tags" Target="../tags/tag52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jpe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48.xml"/><Relationship Id="rId7" Type="http://schemas.openxmlformats.org/officeDocument/2006/relationships/image" Target="../media/image42.jpe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65.xml"/><Relationship Id="rId12" Type="http://schemas.openxmlformats.org/officeDocument/2006/relationships/image" Target="../media/image47.jpe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4.xml"/><Relationship Id="rId11" Type="http://schemas.openxmlformats.org/officeDocument/2006/relationships/image" Target="../media/image46.jpeg"/><Relationship Id="rId5" Type="http://schemas.openxmlformats.org/officeDocument/2006/relationships/tags" Target="../tags/tag163.xml"/><Relationship Id="rId10" Type="http://schemas.openxmlformats.org/officeDocument/2006/relationships/image" Target="../media/image45.png"/><Relationship Id="rId4" Type="http://schemas.openxmlformats.org/officeDocument/2006/relationships/tags" Target="../tags/tag162.xml"/><Relationship Id="rId9" Type="http://schemas.openxmlformats.org/officeDocument/2006/relationships/image" Target="../media/image9.jp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5" Type="http://schemas.openxmlformats.org/officeDocument/2006/relationships/audio" Target="../media/audio1.wav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image" Target="../media/image10.png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9.jp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8" y="1268760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2348880"/>
            <a:ext cx="822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Khám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phá</a:t>
            </a:r>
            <a:r>
              <a:rPr lang="en-US" sz="3600" b="1" dirty="0">
                <a:solidFill>
                  <a:srgbClr val="0070C0"/>
                </a:solidFill>
              </a:rPr>
              <a:t> khoa </a:t>
            </a:r>
            <a:r>
              <a:rPr lang="en-US" sz="3600" b="1" dirty="0" err="1">
                <a:solidFill>
                  <a:srgbClr val="0070C0"/>
                </a:solidFill>
              </a:rPr>
              <a:t>học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TÌM HIỂU MỘT SỐ NGUỒN NƯỚC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r>
              <a:rPr lang="en-US" sz="3600" b="1" dirty="0">
                <a:solidFill>
                  <a:srgbClr val="0070C0"/>
                </a:solidFill>
              </a:rPr>
              <a:t>: 3-4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3155" y="82369"/>
            <a:ext cx="847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707078" y="932632"/>
            <a:ext cx="1224962" cy="12672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EC29-39A1-E7E2-40D5-A53A61327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3919" y="984050"/>
            <a:ext cx="1218121" cy="11693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VÒNG TUẦN HOÀN CỦA NƯỚC</a:t>
            </a: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/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/>
                <a:t>Sai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cs typeface="Arial" pitchFamily="34" charset="0"/>
              </a:rPr>
              <a:t>Phát triển ngôn ngữ cho trẻ, trẻ sử dụng vốn từ </a:t>
            </a:r>
            <a:r>
              <a:rPr lang="en-US" sz="1700">
                <a:cs typeface="Arial" pitchFamily="34" charset="0"/>
              </a:rPr>
              <a:t>phong phú </a:t>
            </a:r>
            <a:r>
              <a:rPr lang="en-US" sz="1700" dirty="0">
                <a:cs typeface="Arial" pitchFamily="34" charset="0"/>
              </a:rPr>
              <a:t>để </a:t>
            </a:r>
            <a:r>
              <a:rPr lang="en-US" sz="1700">
                <a:cs typeface="Arial" pitchFamily="34" charset="0"/>
              </a:rPr>
              <a:t>diễn đạt </a:t>
            </a:r>
            <a:r>
              <a:rPr lang="en-US" sz="1700" dirty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Yêu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2" name="click.wav"/>
          </p:stSnd>
        </p:sndAc>
      </p:transition>
    </mc:Choice>
    <mc:Fallback xmlns="">
      <p:transition spd="slow">
        <p:split orient="vert"/>
        <p:sndAc>
          <p:stSnd>
            <p:snd r:embed="rId25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  <p:tag name="ISPRING_UUID" val="{6D81B4F5-F072-4774-9A94-32E5D9D98679}"/>
  <p:tag name="ISPRING_RESOURCE_FOLDER" val="D:\Desktop\KIỀU OANH\dieu-ki-dieu-cua-nuoc-1_14072022 (2)\"/>
  <p:tag name="ISPRING_PRESENTATION_PATH" val="D:\Desktop\KIỀU OANH\dieu-ki-dieu-cua-nuoc-1_14072022 (2).pptx"/>
  <p:tag name="ISPRING_PROJECT_FOLDER_UPDATED" val="1"/>
  <p:tag name="ISPRING_SCREEN_RECS_UPDATED" val="D:\Desktop\KIỀU OANH\dieu-ki-dieu-cua-nuoc-1_14072022 (2)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  <p:tag name="GENSWF_ADVANCE_TIME" val="0.00"/>
  <p:tag name="ISPRING_SLIDE_INDENT_LEVEL" val="0"/>
  <p:tag name="ISPRING_CUSTOM_TIMING_USED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  <p:tag name="GENSWF_ADVANCE_TIME" val="0.00"/>
  <p:tag name="ISPRING_SLIDE_INDENT_LEVEL" val="0"/>
  <p:tag name="ISPRING_CUSTOM_TIMING_US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</TotalTime>
  <Words>569</Words>
  <Application>Microsoft Office PowerPoint</Application>
  <PresentationFormat>On-screen Show (4:3)</PresentationFormat>
  <Paragraphs>69</Paragraphs>
  <Slides>26</Slides>
  <Notes>3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Kết luận</vt:lpstr>
      <vt:lpstr>Câu 2: Nước tồn tại ở 3 trạng thái: Thể rắn, thể lỏng và thể khí. Nước có tính chất: Trong suốt, không màu, không mùi, không vị. Đúng hay sai?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Trang Nguyen</cp:lastModifiedBy>
  <cp:revision>428</cp:revision>
  <dcterms:created xsi:type="dcterms:W3CDTF">2008-09-15T14:04:11Z</dcterms:created>
  <dcterms:modified xsi:type="dcterms:W3CDTF">2024-05-30T03:24:31Z</dcterms:modified>
</cp:coreProperties>
</file>