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</p:sldIdLst>
  <p:sldSz cx="18288000" cy="10287000"/>
  <p:notesSz cx="6858000" cy="9144000"/>
  <p:embeddedFontLst>
    <p:embeddedFont>
      <p:font typeface="Dancing Script" pitchFamily="2" charset="-93"/>
      <p:regular r:id="rId18"/>
      <p:bold r:id="rId19"/>
    </p:embeddedFont>
    <p:embeddedFont>
      <p:font typeface="Dancing Script Bold" pitchFamily="2" charset="-93"/>
      <p:regular r:id="rId20"/>
      <p:bold r:id="rId21"/>
    </p:embeddedFont>
    <p:embeddedFont>
      <p:font typeface="Faustina Regular" panose="020B0604020202020204" charset="-93"/>
      <p:regular r:id="rId22"/>
    </p:embeddedFont>
    <p:embeddedFont>
      <p:font typeface="Muli Bold Bold" panose="020B0604020202020204" charset="-93"/>
      <p:regular r:id="rId23"/>
    </p:embeddedFont>
    <p:embeddedFont>
      <p:font typeface="Noto Serif Display Black" panose="020B0604020202020204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5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994325" y="250879"/>
            <a:ext cx="10363200" cy="1387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vi-VN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lnSpc>
                <a:spcPts val="5739"/>
              </a:lnSpc>
            </a:pP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3600" b="1" u="sng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3600" b="1" u="sng" dirty="0">
              <a:solidFill>
                <a:srgbClr val="004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43711" y="1846528"/>
            <a:ext cx="13501163" cy="8298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5296" t="5263" r="3614" b="57044"/>
          <a:stretch>
            <a:fillRect/>
          </a:stretch>
        </p:blipFill>
        <p:spPr>
          <a:xfrm rot="-1453941">
            <a:off x="13718469" y="2123082"/>
            <a:ext cx="2427632" cy="22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94255">
            <a:off x="372944" y="7756575"/>
            <a:ext cx="2578958" cy="2208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19600" y="4873588"/>
            <a:ext cx="9072390" cy="356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Trang phục mùa hè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Lứa tuổi: 4 – 5 tuổi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48C29-4674-4CBF-AA8B-17EFADF8D3D2}"/>
              </a:ext>
            </a:extLst>
          </p:cNvPr>
          <p:cNvSpPr txBox="1"/>
          <p:nvPr/>
        </p:nvSpPr>
        <p:spPr>
          <a:xfrm>
            <a:off x="7315200" y="964004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4799" y="1932665"/>
            <a:ext cx="2038985" cy="1957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39503"/>
            <a:ext cx="14779038" cy="254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9537" y="7295124"/>
            <a:ext cx="14448341" cy="3206723"/>
            <a:chOff x="0" y="0"/>
            <a:chExt cx="5620381" cy="1247410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5620381" cy="1493790"/>
            </a:xfrm>
            <a:custGeom>
              <a:avLst/>
              <a:gdLst/>
              <a:ahLst/>
              <a:cxnLst/>
              <a:rect l="l" t="t" r="r" b="b"/>
              <a:pathLst>
                <a:path w="5620381" h="1493790">
                  <a:moveTo>
                    <a:pt x="5620381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620381" y="927370"/>
                  </a:lnTo>
                  <a:lnTo>
                    <a:pt x="5620381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277566" y="1493790"/>
                    <a:pt x="3342815" y="1493790"/>
                    <a:pt x="5620381" y="1003570"/>
                  </a:cubicBezTo>
                  <a:lnTo>
                    <a:pt x="5620381" y="927370"/>
                  </a:lnTo>
                  <a:lnTo>
                    <a:pt x="0" y="927370"/>
                  </a:lnTo>
                  <a:close/>
                  <a:moveTo>
                    <a:pt x="5620381" y="490220"/>
                  </a:moveTo>
                  <a:cubicBezTo>
                    <a:pt x="3342815" y="0"/>
                    <a:pt x="2277566" y="0"/>
                    <a:pt x="0" y="490220"/>
                  </a:cubicBezTo>
                  <a:lnTo>
                    <a:pt x="0" y="574040"/>
                  </a:lnTo>
                  <a:lnTo>
                    <a:pt x="5620381" y="574040"/>
                  </a:lnTo>
                  <a:cubicBezTo>
                    <a:pt x="5620381" y="574040"/>
                    <a:pt x="5620381" y="490220"/>
                    <a:pt x="5620381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9444" y="3946744"/>
            <a:ext cx="14338434" cy="3602920"/>
            <a:chOff x="0" y="0"/>
            <a:chExt cx="5155566" cy="1295476"/>
          </a:xfrm>
        </p:grpSpPr>
        <p:sp>
          <p:nvSpPr>
            <p:cNvPr id="9" name="Freeform 9"/>
            <p:cNvSpPr/>
            <p:nvPr/>
          </p:nvSpPr>
          <p:spPr>
            <a:xfrm>
              <a:off x="0" y="-123190"/>
              <a:ext cx="5155566" cy="1541856"/>
            </a:xfrm>
            <a:custGeom>
              <a:avLst/>
              <a:gdLst/>
              <a:ahLst/>
              <a:cxnLst/>
              <a:rect l="l" t="t" r="r" b="b"/>
              <a:pathLst>
                <a:path w="5155566" h="1541856">
                  <a:moveTo>
                    <a:pt x="5155566" y="574040"/>
                  </a:moveTo>
                  <a:lnTo>
                    <a:pt x="0" y="574040"/>
                  </a:lnTo>
                  <a:lnTo>
                    <a:pt x="0" y="975436"/>
                  </a:lnTo>
                  <a:lnTo>
                    <a:pt x="5155566" y="975436"/>
                  </a:lnTo>
                  <a:lnTo>
                    <a:pt x="5155566" y="574040"/>
                  </a:lnTo>
                  <a:close/>
                  <a:moveTo>
                    <a:pt x="0" y="975436"/>
                  </a:moveTo>
                  <a:lnTo>
                    <a:pt x="0" y="1051636"/>
                  </a:lnTo>
                  <a:cubicBezTo>
                    <a:pt x="2213670" y="1541856"/>
                    <a:pt x="2941897" y="1541856"/>
                    <a:pt x="5155566" y="1051636"/>
                  </a:cubicBezTo>
                  <a:lnTo>
                    <a:pt x="5155566" y="975436"/>
                  </a:lnTo>
                  <a:lnTo>
                    <a:pt x="0" y="975436"/>
                  </a:lnTo>
                  <a:close/>
                  <a:moveTo>
                    <a:pt x="5155566" y="490220"/>
                  </a:moveTo>
                  <a:cubicBezTo>
                    <a:pt x="2941897" y="0"/>
                    <a:pt x="2213670" y="0"/>
                    <a:pt x="0" y="490220"/>
                  </a:cubicBezTo>
                  <a:lnTo>
                    <a:pt x="0" y="574040"/>
                  </a:lnTo>
                  <a:lnTo>
                    <a:pt x="5155566" y="574040"/>
                  </a:lnTo>
                  <a:cubicBezTo>
                    <a:pt x="5155566" y="574040"/>
                    <a:pt x="5155566" y="490220"/>
                    <a:pt x="5155566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5401" y="4445527"/>
            <a:ext cx="12937502" cy="246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  <a:spcBef>
                <a:spcPct val="0"/>
              </a:spcBef>
            </a:pPr>
            <a:r>
              <a:rPr lang="en-US" sz="7074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9903"/>
              </a:lnSpc>
              <a:spcBef>
                <a:spcPct val="0"/>
              </a:spcBef>
            </a:pPr>
            <a:endParaRPr lang="en-US" sz="7074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7726594"/>
            <a:ext cx="12544396" cy="153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1"/>
              </a:lnSpc>
              <a:spcBef>
                <a:spcPct val="0"/>
              </a:spcBef>
            </a:pPr>
            <a:r>
              <a:rPr lang="en-US" sz="8993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871" y="252368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9121" y="1028700"/>
            <a:ext cx="5329096" cy="5329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2480" y="357884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6990" y="0"/>
            <a:ext cx="5329096" cy="5329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9462" y="4859658"/>
            <a:ext cx="5029317" cy="50293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533" y="476365"/>
            <a:ext cx="6366469" cy="9567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010" y="476365"/>
            <a:ext cx="5081735" cy="56543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26706" y="6938286"/>
            <a:ext cx="8975038" cy="272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0"/>
              </a:lnSpc>
            </a:pPr>
            <a:r>
              <a:rPr lang="en-US" sz="8664">
                <a:solidFill>
                  <a:srgbClr val="32478C"/>
                </a:solidFill>
                <a:latin typeface="Noto Serif Display Black"/>
              </a:rPr>
              <a:t>KHÁM PHÁ </a:t>
            </a:r>
          </a:p>
          <a:p>
            <a:pPr algn="ctr">
              <a:lnSpc>
                <a:spcPts val="9649"/>
              </a:lnSpc>
            </a:pPr>
            <a:r>
              <a:rPr lang="en-US" sz="6892">
                <a:solidFill>
                  <a:srgbClr val="F0412D"/>
                </a:solidFill>
                <a:latin typeface="Noto Serif Display Black"/>
              </a:rPr>
              <a:t> Trang phục mùa hè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40000" y="198463"/>
            <a:ext cx="12630892" cy="209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4036" y="1657762"/>
            <a:ext cx="15375264" cy="863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một số trang phục trong mùa hè.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mặc quần áo phù hợp với thời tiết.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kĩ năng nhận biết, so sánh, phân biệt được trang phục mùa hè và trang phục mùa đông.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trả lời cô to, rõ rang, mạch lạc.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Thái độ: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hào hứng khi chơi trò chơi.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giữ gìn vệ sinh sạch sẽ.</a:t>
            </a:r>
          </a:p>
          <a:p>
            <a:pPr algn="just">
              <a:lnSpc>
                <a:spcPts val="5405"/>
              </a:lnSpc>
            </a:pPr>
            <a:r>
              <a:rPr lang="en-US" sz="38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5405"/>
              </a:lnSpc>
              <a:spcBef>
                <a:spcPct val="0"/>
              </a:spcBef>
            </a:pPr>
            <a:endParaRPr lang="en-US" sz="386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2633158"/>
            <a:ext cx="11129412" cy="168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3"/>
              </a:lnSpc>
            </a:pPr>
            <a:r>
              <a:rPr lang="en-US" sz="10978" dirty="0">
                <a:solidFill>
                  <a:srgbClr val="0F0550"/>
                </a:solidFill>
                <a:latin typeface="Muli Bold Bold"/>
              </a:rPr>
              <a:t>TRÒ CHƠI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571">
            <a:off x="13605605" y="-2288897"/>
            <a:ext cx="7608765" cy="5035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8502">
            <a:off x="5636067" y="9044627"/>
            <a:ext cx="7670661" cy="50765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24223">
            <a:off x="6168565" y="8461784"/>
            <a:ext cx="4572000" cy="4289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4635">
            <a:off x="-4089775" y="-2760058"/>
            <a:ext cx="6323275" cy="5001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-2969382" y="1431904"/>
            <a:ext cx="5192410" cy="21241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61606" y="4709778"/>
            <a:ext cx="9687793" cy="1292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10000" dirty="0">
                <a:solidFill>
                  <a:srgbClr val="0F0550"/>
                </a:solidFill>
                <a:latin typeface="Dancing Script"/>
              </a:rPr>
              <a:t>“Ai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thông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minh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nhất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”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809036" y="-6160222"/>
            <a:ext cx="11183936" cy="2348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193" y="6081548"/>
            <a:ext cx="541374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5081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91073"/>
            <a:ext cx="5155335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320774" y="-5671960"/>
            <a:ext cx="10296170" cy="21621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4048" y="6062498"/>
            <a:ext cx="5838862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5327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81548"/>
            <a:ext cx="515533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" r="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68" b="1968"/>
          <a:stretch>
            <a:fillRect/>
          </a:stretch>
        </p:blipFill>
        <p:spPr>
          <a:xfrm>
            <a:off x="9144000" y="884999"/>
            <a:ext cx="8115300" cy="8684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7333" y="2464506"/>
            <a:ext cx="3966804" cy="351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9"/>
              </a:lnSpc>
              <a:spcBef>
                <a:spcPct val="0"/>
              </a:spcBef>
            </a:pPr>
            <a:r>
              <a:rPr lang="en-US" sz="7708">
                <a:solidFill>
                  <a:srgbClr val="000000"/>
                </a:solidFill>
                <a:latin typeface="Dancing Script Bold Italics"/>
              </a:rPr>
              <a:t>2: Trang phục mùa hè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143533" y="4361137"/>
            <a:ext cx="4596043" cy="45960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7520" y="4579681"/>
            <a:ext cx="4395623" cy="439562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90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9656" y="4579681"/>
            <a:ext cx="4158955" cy="41589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E1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688" y="5652683"/>
            <a:ext cx="345889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7648" y="5771017"/>
            <a:ext cx="479536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Quần dài,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 áo khoác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1296" y="5771017"/>
            <a:ext cx="342051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áo khoác, 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Váy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035" y="5955238"/>
            <a:ext cx="1933030" cy="1746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57035" y="-622735"/>
            <a:ext cx="1976128" cy="2236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5163" y="8673664"/>
            <a:ext cx="1976128" cy="2236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93315">
            <a:off x="2886390" y="6701823"/>
            <a:ext cx="800513" cy="2305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3754" y="3155649"/>
            <a:ext cx="5779909" cy="31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6"/>
              </a:lnSpc>
              <a:spcBef>
                <a:spcPct val="0"/>
              </a:spcBef>
            </a:pPr>
            <a:r>
              <a:rPr lang="en-US" sz="9190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27435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84&quot;/&gt;&lt;/object&gt;&lt;object type=&quot;3&quot; unique_id=&quot;10006&quot;&gt;&lt;property id=&quot;20148&quot; value=&quot;5&quot;/&gt;&lt;property id=&quot;20300&quot; value=&quot;Slide 4&quot;/&gt;&lt;property id=&quot;20307&quot; value=&quot;285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87&quot;/&gt;&lt;/object&gt;&lt;object type=&quot;3&quot; unique_id=&quot;10009&quot;&gt;&lt;property id=&quot;20148&quot; value=&quot;5&quot;/&gt;&lt;property id=&quot;20300&quot; value=&quot;Slide 7&quot;/&gt;&lt;property id=&quot;20307&quot; value=&quot;288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2&quot;/&gt;&lt;/object&gt;&lt;object type=&quot;3&quot; unique_id=&quot;10012&quot;&gt;&lt;property id=&quot;20148&quot; value=&quot;5&quot;/&gt;&lt;property id=&quot;20300&quot; value=&quot;Slide 10&quot;/&gt;&lt;property id=&quot;20307&quot; value=&quot;293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5&quot;/&gt;&lt;/object&gt;&lt;object type=&quot;3&quot; unique_id=&quot;10015&quot;&gt;&lt;property id=&quot;20148&quot; value=&quot;5&quot;/&gt;&lt;property id=&quot;20300&quot; value=&quot;Slide 13&quot;/&gt;&lt;property id=&quot;20307&quot; value=&quot;296&quot;/&gt;&lt;/object&gt;&lt;object type=&quot;3&quot; unique_id=&quot;10016&quot;&gt;&lt;property id=&quot;20148&quot; value=&quot;5&quot;/&gt;&lt;property id=&quot;20300&quot; value=&quot;Slide 14&quot;/&gt;&lt;property id=&quot;20307&quot; value=&quot;297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391</Words>
  <Application>Microsoft Office PowerPoint</Application>
  <PresentationFormat>Custom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Dancing Script Bold</vt:lpstr>
      <vt:lpstr>Noto Serif Display Black</vt:lpstr>
      <vt:lpstr>Times New Roman</vt:lpstr>
      <vt:lpstr>Dancing Script Bold Italics</vt:lpstr>
      <vt:lpstr>Faustina Regular</vt:lpstr>
      <vt:lpstr>Dancing Script</vt:lpstr>
      <vt:lpstr>Muli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phục mùa hè</dc:title>
  <dc:creator>PhoHT</dc:creator>
  <cp:lastModifiedBy>Trang Nguyen</cp:lastModifiedBy>
  <cp:revision>7</cp:revision>
  <dcterms:created xsi:type="dcterms:W3CDTF">2006-08-16T00:00:00Z</dcterms:created>
  <dcterms:modified xsi:type="dcterms:W3CDTF">2024-05-24T06:12:01Z</dcterms:modified>
  <dc:identifier>DAE7NK4zW30</dc:identifier>
</cp:coreProperties>
</file>