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90" r:id="rId3"/>
    <p:sldId id="256" r:id="rId4"/>
    <p:sldId id="260" r:id="rId5"/>
    <p:sldId id="261" r:id="rId6"/>
    <p:sldId id="270" r:id="rId7"/>
    <p:sldId id="262" r:id="rId8"/>
    <p:sldId id="265" r:id="rId9"/>
    <p:sldId id="264" r:id="rId10"/>
    <p:sldId id="266" r:id="rId11"/>
    <p:sldId id="269" r:id="rId12"/>
    <p:sldId id="271"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66CCFF"/>
    <a:srgbClr val="66FFFF"/>
    <a:srgbClr val="4D4D4D"/>
    <a:srgbClr val="292929"/>
    <a:srgbClr val="1C1C1C"/>
    <a:srgbClr val="008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723"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panose="020B0604020202020204" pitchFamily="34" charset="0"/>
              </a:defRPr>
            </a:lvl1pPr>
          </a:lstStyle>
          <a:p>
            <a:pPr>
              <a:defRPr/>
            </a:pPr>
            <a:endParaRPr lang="en-US" altLang="en-US"/>
          </a:p>
        </p:txBody>
      </p:sp>
      <p:sp>
        <p:nvSpPr>
          <p:cNvPr id="286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panose="020B0604020202020204" pitchFamily="34"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panose="020B0604020202020204" pitchFamily="34" charset="0"/>
              </a:defRPr>
            </a:lvl1pPr>
          </a:lstStyle>
          <a:p>
            <a:pPr>
              <a:defRPr/>
            </a:pPr>
            <a:endParaRPr lang="en-US" altLang="en-US"/>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BA3C271-1D43-4E4A-B9C9-683B67335F09}" type="slidenum">
              <a:rPr lang="en-US" altLang="en-US"/>
              <a:pPr/>
              <a:t>‹#›</a:t>
            </a:fld>
            <a:endParaRPr lang="en-US" altLang="en-US"/>
          </a:p>
        </p:txBody>
      </p:sp>
    </p:spTree>
    <p:extLst>
      <p:ext uri="{BB962C8B-B14F-4D97-AF65-F5344CB8AC3E}">
        <p14:creationId xmlns:p14="http://schemas.microsoft.com/office/powerpoint/2010/main" val="6982076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charset="0"/>
            </a:endParaRPr>
          </a:p>
        </p:txBody>
      </p:sp>
      <p:sp>
        <p:nvSpPr>
          <p:cNvPr id="51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DCC2625-4F96-4F61-965C-4B1C77FC6191}" type="slidenum">
              <a:rPr lang="en-US" altLang="en-US">
                <a:solidFill>
                  <a:srgbClr val="000000"/>
                </a:solidFill>
                <a:latin typeface="Tahoma" pitchFamily="34" charset="0"/>
              </a:rPr>
              <a:pPr/>
              <a:t>1</a:t>
            </a:fld>
            <a:endParaRPr lang="en-US" altLang="en-US">
              <a:solidFill>
                <a:srgbClr val="000000"/>
              </a:solidFill>
              <a:latin typeface="Tahom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Nguyen Thuy Hue Chi</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MN Hoa Mai</a:t>
            </a:r>
          </a:p>
        </p:txBody>
      </p:sp>
      <p:sp>
        <p:nvSpPr>
          <p:cNvPr id="6" name="Rectangle 6"/>
          <p:cNvSpPr>
            <a:spLocks noGrp="1" noChangeArrowheads="1"/>
          </p:cNvSpPr>
          <p:nvPr>
            <p:ph type="sldNum" sz="quarter" idx="12"/>
          </p:nvPr>
        </p:nvSpPr>
        <p:spPr>
          <a:ln/>
        </p:spPr>
        <p:txBody>
          <a:bodyPr/>
          <a:lstStyle>
            <a:lvl1pPr>
              <a:defRPr/>
            </a:lvl1pPr>
          </a:lstStyle>
          <a:p>
            <a:fld id="{0ADC56CC-0B47-48D3-A706-8CDE741E9F9D}" type="slidenum">
              <a:rPr lang="en-US" altLang="en-US"/>
              <a:pPr/>
              <a:t>‹#›</a:t>
            </a:fld>
            <a:endParaRPr lang="en-US" altLang="en-US"/>
          </a:p>
        </p:txBody>
      </p:sp>
    </p:spTree>
    <p:extLst>
      <p:ext uri="{BB962C8B-B14F-4D97-AF65-F5344CB8AC3E}">
        <p14:creationId xmlns:p14="http://schemas.microsoft.com/office/powerpoint/2010/main" val="3517405784"/>
      </p:ext>
    </p:extLst>
  </p:cSld>
  <p:clrMapOvr>
    <a:masterClrMapping/>
  </p:clrMapOvr>
  <p:transition spd="med">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Nguyen Thuy Hue Chi</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MN Hoa Mai</a:t>
            </a:r>
          </a:p>
        </p:txBody>
      </p:sp>
      <p:sp>
        <p:nvSpPr>
          <p:cNvPr id="6" name="Rectangle 6"/>
          <p:cNvSpPr>
            <a:spLocks noGrp="1" noChangeArrowheads="1"/>
          </p:cNvSpPr>
          <p:nvPr>
            <p:ph type="sldNum" sz="quarter" idx="12"/>
          </p:nvPr>
        </p:nvSpPr>
        <p:spPr>
          <a:ln/>
        </p:spPr>
        <p:txBody>
          <a:bodyPr/>
          <a:lstStyle>
            <a:lvl1pPr>
              <a:defRPr/>
            </a:lvl1pPr>
          </a:lstStyle>
          <a:p>
            <a:fld id="{3CD8D501-20DF-4A8B-9898-F1DA20AB5F97}" type="slidenum">
              <a:rPr lang="en-US" altLang="en-US"/>
              <a:pPr/>
              <a:t>‹#›</a:t>
            </a:fld>
            <a:endParaRPr lang="en-US" altLang="en-US"/>
          </a:p>
        </p:txBody>
      </p:sp>
    </p:spTree>
    <p:extLst>
      <p:ext uri="{BB962C8B-B14F-4D97-AF65-F5344CB8AC3E}">
        <p14:creationId xmlns:p14="http://schemas.microsoft.com/office/powerpoint/2010/main" val="301745811"/>
      </p:ext>
    </p:extLst>
  </p:cSld>
  <p:clrMapOvr>
    <a:masterClrMapping/>
  </p:clrMapOvr>
  <p:transition spd="med">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Nguyen Thuy Hue Chi</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MN Hoa Mai</a:t>
            </a:r>
          </a:p>
        </p:txBody>
      </p:sp>
      <p:sp>
        <p:nvSpPr>
          <p:cNvPr id="6" name="Rectangle 6"/>
          <p:cNvSpPr>
            <a:spLocks noGrp="1" noChangeArrowheads="1"/>
          </p:cNvSpPr>
          <p:nvPr>
            <p:ph type="sldNum" sz="quarter" idx="12"/>
          </p:nvPr>
        </p:nvSpPr>
        <p:spPr>
          <a:ln/>
        </p:spPr>
        <p:txBody>
          <a:bodyPr/>
          <a:lstStyle>
            <a:lvl1pPr>
              <a:defRPr/>
            </a:lvl1pPr>
          </a:lstStyle>
          <a:p>
            <a:fld id="{4778E73C-8E16-4643-99AF-78760D92F1BB}" type="slidenum">
              <a:rPr lang="en-US" altLang="en-US"/>
              <a:pPr/>
              <a:t>‹#›</a:t>
            </a:fld>
            <a:endParaRPr lang="en-US" altLang="en-US"/>
          </a:p>
        </p:txBody>
      </p:sp>
    </p:spTree>
    <p:extLst>
      <p:ext uri="{BB962C8B-B14F-4D97-AF65-F5344CB8AC3E}">
        <p14:creationId xmlns:p14="http://schemas.microsoft.com/office/powerpoint/2010/main" val="1974946562"/>
      </p:ext>
    </p:extLst>
  </p:cSld>
  <p:clrMapOvr>
    <a:masterClrMapping/>
  </p:clrMapOvr>
  <p:transition spd="med">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altLang="en-US" noProof="0"/>
              <a:t>Click to edit Master title style</a:t>
            </a:r>
          </a:p>
        </p:txBody>
      </p:sp>
      <p:sp>
        <p:nvSpPr>
          <p:cNvPr id="1280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fld id="{4DE1174E-0B45-4059-BF59-C7B8F12614F7}" type="slidenum">
              <a:rPr lang="en-US" altLang="en-US"/>
              <a:pPr/>
              <a:t>‹#›</a:t>
            </a:fld>
            <a:endParaRPr lang="en-US" altLang="en-US"/>
          </a:p>
        </p:txBody>
      </p:sp>
    </p:spTree>
    <p:extLst>
      <p:ext uri="{BB962C8B-B14F-4D97-AF65-F5344CB8AC3E}">
        <p14:creationId xmlns:p14="http://schemas.microsoft.com/office/powerpoint/2010/main" val="3010054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fld id="{C6706D39-E778-4420-9EDA-1E7B61057EEC}" type="slidenum">
              <a:rPr lang="en-US" altLang="en-US"/>
              <a:pPr/>
              <a:t>‹#›</a:t>
            </a:fld>
            <a:endParaRPr lang="en-US" altLang="en-US"/>
          </a:p>
        </p:txBody>
      </p:sp>
    </p:spTree>
    <p:extLst>
      <p:ext uri="{BB962C8B-B14F-4D97-AF65-F5344CB8AC3E}">
        <p14:creationId xmlns:p14="http://schemas.microsoft.com/office/powerpoint/2010/main" val="2156351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fld id="{55F26157-A978-42F1-8410-AA257D09D0FF}" type="slidenum">
              <a:rPr lang="en-US" altLang="en-US"/>
              <a:pPr/>
              <a:t>‹#›</a:t>
            </a:fld>
            <a:endParaRPr lang="en-US" altLang="en-US"/>
          </a:p>
        </p:txBody>
      </p:sp>
    </p:spTree>
    <p:extLst>
      <p:ext uri="{BB962C8B-B14F-4D97-AF65-F5344CB8AC3E}">
        <p14:creationId xmlns:p14="http://schemas.microsoft.com/office/powerpoint/2010/main" val="3436916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fld id="{9A9E974A-4537-4D81-90AB-F62ACEEA6542}" type="slidenum">
              <a:rPr lang="en-US" altLang="en-US"/>
              <a:pPr/>
              <a:t>‹#›</a:t>
            </a:fld>
            <a:endParaRPr lang="en-US" altLang="en-US"/>
          </a:p>
        </p:txBody>
      </p:sp>
    </p:spTree>
    <p:extLst>
      <p:ext uri="{BB962C8B-B14F-4D97-AF65-F5344CB8AC3E}">
        <p14:creationId xmlns:p14="http://schemas.microsoft.com/office/powerpoint/2010/main" val="2658019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1"/>
          <p:cNvSpPr>
            <a:spLocks noGrp="1" noChangeArrowheads="1"/>
          </p:cNvSpPr>
          <p:nvPr>
            <p:ph type="sldNum" sz="quarter" idx="12"/>
          </p:nvPr>
        </p:nvSpPr>
        <p:spPr>
          <a:ln/>
        </p:spPr>
        <p:txBody>
          <a:bodyPr/>
          <a:lstStyle>
            <a:lvl1pPr>
              <a:defRPr/>
            </a:lvl1pPr>
          </a:lstStyle>
          <a:p>
            <a:fld id="{4B27B029-59BD-443B-AF20-CD60599F8F23}" type="slidenum">
              <a:rPr lang="en-US" altLang="en-US"/>
              <a:pPr/>
              <a:t>‹#›</a:t>
            </a:fld>
            <a:endParaRPr lang="en-US" altLang="en-US"/>
          </a:p>
        </p:txBody>
      </p:sp>
    </p:spTree>
    <p:extLst>
      <p:ext uri="{BB962C8B-B14F-4D97-AF65-F5344CB8AC3E}">
        <p14:creationId xmlns:p14="http://schemas.microsoft.com/office/powerpoint/2010/main" val="4106299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p:cNvSpPr>
            <a:spLocks noGrp="1" noChangeArrowheads="1"/>
          </p:cNvSpPr>
          <p:nvPr>
            <p:ph type="sldNum" sz="quarter" idx="12"/>
          </p:nvPr>
        </p:nvSpPr>
        <p:spPr>
          <a:ln/>
        </p:spPr>
        <p:txBody>
          <a:bodyPr/>
          <a:lstStyle>
            <a:lvl1pPr>
              <a:defRPr/>
            </a:lvl1pPr>
          </a:lstStyle>
          <a:p>
            <a:fld id="{5B29ECBB-F508-4F8B-8E3E-E1D7BA0D5DE8}" type="slidenum">
              <a:rPr lang="en-US" altLang="en-US"/>
              <a:pPr/>
              <a:t>‹#›</a:t>
            </a:fld>
            <a:endParaRPr lang="en-US" altLang="en-US"/>
          </a:p>
        </p:txBody>
      </p:sp>
    </p:spTree>
    <p:extLst>
      <p:ext uri="{BB962C8B-B14F-4D97-AF65-F5344CB8AC3E}">
        <p14:creationId xmlns:p14="http://schemas.microsoft.com/office/powerpoint/2010/main" val="1325476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1"/>
          <p:cNvSpPr>
            <a:spLocks noGrp="1" noChangeArrowheads="1"/>
          </p:cNvSpPr>
          <p:nvPr>
            <p:ph type="sldNum" sz="quarter" idx="12"/>
          </p:nvPr>
        </p:nvSpPr>
        <p:spPr>
          <a:ln/>
        </p:spPr>
        <p:txBody>
          <a:bodyPr/>
          <a:lstStyle>
            <a:lvl1pPr>
              <a:defRPr/>
            </a:lvl1pPr>
          </a:lstStyle>
          <a:p>
            <a:fld id="{EAC08F8F-61F8-49EB-AFBC-9E92D95B1195}" type="slidenum">
              <a:rPr lang="en-US" altLang="en-US"/>
              <a:pPr/>
              <a:t>‹#›</a:t>
            </a:fld>
            <a:endParaRPr lang="en-US" altLang="en-US"/>
          </a:p>
        </p:txBody>
      </p:sp>
    </p:spTree>
    <p:extLst>
      <p:ext uri="{BB962C8B-B14F-4D97-AF65-F5344CB8AC3E}">
        <p14:creationId xmlns:p14="http://schemas.microsoft.com/office/powerpoint/2010/main" val="4009320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fld id="{BEA22423-8D6F-4084-A3FE-350EF65BF942}" type="slidenum">
              <a:rPr lang="en-US" altLang="en-US"/>
              <a:pPr/>
              <a:t>‹#›</a:t>
            </a:fld>
            <a:endParaRPr lang="en-US" altLang="en-US"/>
          </a:p>
        </p:txBody>
      </p:sp>
    </p:spTree>
    <p:extLst>
      <p:ext uri="{BB962C8B-B14F-4D97-AF65-F5344CB8AC3E}">
        <p14:creationId xmlns:p14="http://schemas.microsoft.com/office/powerpoint/2010/main" val="1348264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Nguyen Thuy Hue Chi</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MN Hoa Mai</a:t>
            </a:r>
          </a:p>
        </p:txBody>
      </p:sp>
      <p:sp>
        <p:nvSpPr>
          <p:cNvPr id="6" name="Rectangle 6"/>
          <p:cNvSpPr>
            <a:spLocks noGrp="1" noChangeArrowheads="1"/>
          </p:cNvSpPr>
          <p:nvPr>
            <p:ph type="sldNum" sz="quarter" idx="12"/>
          </p:nvPr>
        </p:nvSpPr>
        <p:spPr>
          <a:ln/>
        </p:spPr>
        <p:txBody>
          <a:bodyPr/>
          <a:lstStyle>
            <a:lvl1pPr>
              <a:defRPr/>
            </a:lvl1pPr>
          </a:lstStyle>
          <a:p>
            <a:fld id="{3321D728-844B-4010-A8C7-F25B84368125}" type="slidenum">
              <a:rPr lang="en-US" altLang="en-US"/>
              <a:pPr/>
              <a:t>‹#›</a:t>
            </a:fld>
            <a:endParaRPr lang="en-US" altLang="en-US"/>
          </a:p>
        </p:txBody>
      </p:sp>
    </p:spTree>
    <p:extLst>
      <p:ext uri="{BB962C8B-B14F-4D97-AF65-F5344CB8AC3E}">
        <p14:creationId xmlns:p14="http://schemas.microsoft.com/office/powerpoint/2010/main" val="465960717"/>
      </p:ext>
    </p:extLst>
  </p:cSld>
  <p:clrMapOvr>
    <a:masterClrMapping/>
  </p:clrMapOvr>
  <p:transition spd="med">
    <p:randomBa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fld id="{69840E56-3714-4018-9161-FEABE6DC5CE2}" type="slidenum">
              <a:rPr lang="en-US" altLang="en-US"/>
              <a:pPr/>
              <a:t>‹#›</a:t>
            </a:fld>
            <a:endParaRPr lang="en-US" altLang="en-US"/>
          </a:p>
        </p:txBody>
      </p:sp>
    </p:spTree>
    <p:extLst>
      <p:ext uri="{BB962C8B-B14F-4D97-AF65-F5344CB8AC3E}">
        <p14:creationId xmlns:p14="http://schemas.microsoft.com/office/powerpoint/2010/main" val="2128179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fld id="{90675971-88F6-428B-9CE0-2B5D75A0B108}" type="slidenum">
              <a:rPr lang="en-US" altLang="en-US"/>
              <a:pPr/>
              <a:t>‹#›</a:t>
            </a:fld>
            <a:endParaRPr lang="en-US" altLang="en-US"/>
          </a:p>
        </p:txBody>
      </p:sp>
    </p:spTree>
    <p:extLst>
      <p:ext uri="{BB962C8B-B14F-4D97-AF65-F5344CB8AC3E}">
        <p14:creationId xmlns:p14="http://schemas.microsoft.com/office/powerpoint/2010/main" val="1821513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fld id="{A5B1B7D5-ECEA-49DB-9354-328FCF0F7C29}" type="slidenum">
              <a:rPr lang="en-US" altLang="en-US"/>
              <a:pPr/>
              <a:t>‹#›</a:t>
            </a:fld>
            <a:endParaRPr lang="en-US" altLang="en-US"/>
          </a:p>
        </p:txBody>
      </p:sp>
    </p:spTree>
    <p:extLst>
      <p:ext uri="{BB962C8B-B14F-4D97-AF65-F5344CB8AC3E}">
        <p14:creationId xmlns:p14="http://schemas.microsoft.com/office/powerpoint/2010/main" val="2132664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Nguyen Thuy Hue Chi</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MN Hoa Mai</a:t>
            </a:r>
          </a:p>
        </p:txBody>
      </p:sp>
      <p:sp>
        <p:nvSpPr>
          <p:cNvPr id="6" name="Rectangle 6"/>
          <p:cNvSpPr>
            <a:spLocks noGrp="1" noChangeArrowheads="1"/>
          </p:cNvSpPr>
          <p:nvPr>
            <p:ph type="sldNum" sz="quarter" idx="12"/>
          </p:nvPr>
        </p:nvSpPr>
        <p:spPr>
          <a:ln/>
        </p:spPr>
        <p:txBody>
          <a:bodyPr/>
          <a:lstStyle>
            <a:lvl1pPr>
              <a:defRPr/>
            </a:lvl1pPr>
          </a:lstStyle>
          <a:p>
            <a:fld id="{6E10AE05-4CB7-4CF6-881E-F4D9BD32C3FE}" type="slidenum">
              <a:rPr lang="en-US" altLang="en-US"/>
              <a:pPr/>
              <a:t>‹#›</a:t>
            </a:fld>
            <a:endParaRPr lang="en-US" altLang="en-US"/>
          </a:p>
        </p:txBody>
      </p:sp>
    </p:spTree>
    <p:extLst>
      <p:ext uri="{BB962C8B-B14F-4D97-AF65-F5344CB8AC3E}">
        <p14:creationId xmlns:p14="http://schemas.microsoft.com/office/powerpoint/2010/main" val="2044532561"/>
      </p:ext>
    </p:extLst>
  </p:cSld>
  <p:clrMapOvr>
    <a:masterClrMapping/>
  </p:clrMapOvr>
  <p:transition spd="med">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Nguyen Thuy Hue Chi</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MN Hoa Mai</a:t>
            </a:r>
          </a:p>
        </p:txBody>
      </p:sp>
      <p:sp>
        <p:nvSpPr>
          <p:cNvPr id="7" name="Rectangle 6"/>
          <p:cNvSpPr>
            <a:spLocks noGrp="1" noChangeArrowheads="1"/>
          </p:cNvSpPr>
          <p:nvPr>
            <p:ph type="sldNum" sz="quarter" idx="12"/>
          </p:nvPr>
        </p:nvSpPr>
        <p:spPr>
          <a:ln/>
        </p:spPr>
        <p:txBody>
          <a:bodyPr/>
          <a:lstStyle>
            <a:lvl1pPr>
              <a:defRPr/>
            </a:lvl1pPr>
          </a:lstStyle>
          <a:p>
            <a:fld id="{537B74D1-6FE8-46A6-B130-7A785D99DC86}" type="slidenum">
              <a:rPr lang="en-US" altLang="en-US"/>
              <a:pPr/>
              <a:t>‹#›</a:t>
            </a:fld>
            <a:endParaRPr lang="en-US" altLang="en-US"/>
          </a:p>
        </p:txBody>
      </p:sp>
    </p:spTree>
    <p:extLst>
      <p:ext uri="{BB962C8B-B14F-4D97-AF65-F5344CB8AC3E}">
        <p14:creationId xmlns:p14="http://schemas.microsoft.com/office/powerpoint/2010/main" val="587158769"/>
      </p:ext>
    </p:extLst>
  </p:cSld>
  <p:clrMapOvr>
    <a:masterClrMapping/>
  </p:clrMapOvr>
  <p:transition spd="med">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a:t>Nguyen Thuy Hue Chi</a:t>
            </a: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MN Hoa Mai</a:t>
            </a:r>
          </a:p>
        </p:txBody>
      </p:sp>
      <p:sp>
        <p:nvSpPr>
          <p:cNvPr id="9" name="Rectangle 6"/>
          <p:cNvSpPr>
            <a:spLocks noGrp="1" noChangeArrowheads="1"/>
          </p:cNvSpPr>
          <p:nvPr>
            <p:ph type="sldNum" sz="quarter" idx="12"/>
          </p:nvPr>
        </p:nvSpPr>
        <p:spPr>
          <a:ln/>
        </p:spPr>
        <p:txBody>
          <a:bodyPr/>
          <a:lstStyle>
            <a:lvl1pPr>
              <a:defRPr/>
            </a:lvl1pPr>
          </a:lstStyle>
          <a:p>
            <a:fld id="{074D8D4E-1A8F-46DC-A3DC-D66F9218EADF}" type="slidenum">
              <a:rPr lang="en-US" altLang="en-US"/>
              <a:pPr/>
              <a:t>‹#›</a:t>
            </a:fld>
            <a:endParaRPr lang="en-US" altLang="en-US"/>
          </a:p>
        </p:txBody>
      </p:sp>
    </p:spTree>
    <p:extLst>
      <p:ext uri="{BB962C8B-B14F-4D97-AF65-F5344CB8AC3E}">
        <p14:creationId xmlns:p14="http://schemas.microsoft.com/office/powerpoint/2010/main" val="356075197"/>
      </p:ext>
    </p:extLst>
  </p:cSld>
  <p:clrMapOvr>
    <a:masterClrMapping/>
  </p:clrMapOvr>
  <p:transition spd="med">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a:t>Nguyen Thuy Hue Chi</a:t>
            </a: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t>MN Hoa Mai</a:t>
            </a:r>
          </a:p>
        </p:txBody>
      </p:sp>
      <p:sp>
        <p:nvSpPr>
          <p:cNvPr id="5" name="Rectangle 6"/>
          <p:cNvSpPr>
            <a:spLocks noGrp="1" noChangeArrowheads="1"/>
          </p:cNvSpPr>
          <p:nvPr>
            <p:ph type="sldNum" sz="quarter" idx="12"/>
          </p:nvPr>
        </p:nvSpPr>
        <p:spPr>
          <a:ln/>
        </p:spPr>
        <p:txBody>
          <a:bodyPr/>
          <a:lstStyle>
            <a:lvl1pPr>
              <a:defRPr/>
            </a:lvl1pPr>
          </a:lstStyle>
          <a:p>
            <a:fld id="{3AB3C963-322C-4EBE-87DA-04E605CE42C6}" type="slidenum">
              <a:rPr lang="en-US" altLang="en-US"/>
              <a:pPr/>
              <a:t>‹#›</a:t>
            </a:fld>
            <a:endParaRPr lang="en-US" altLang="en-US"/>
          </a:p>
        </p:txBody>
      </p:sp>
    </p:spTree>
    <p:extLst>
      <p:ext uri="{BB962C8B-B14F-4D97-AF65-F5344CB8AC3E}">
        <p14:creationId xmlns:p14="http://schemas.microsoft.com/office/powerpoint/2010/main" val="2239328730"/>
      </p:ext>
    </p:extLst>
  </p:cSld>
  <p:clrMapOvr>
    <a:masterClrMapping/>
  </p:clrMapOvr>
  <p:transition spd="med">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a:t>Nguyen Thuy Hue Chi</a:t>
            </a: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t>MN Hoa Mai</a:t>
            </a:r>
          </a:p>
        </p:txBody>
      </p:sp>
      <p:sp>
        <p:nvSpPr>
          <p:cNvPr id="4" name="Rectangle 6"/>
          <p:cNvSpPr>
            <a:spLocks noGrp="1" noChangeArrowheads="1"/>
          </p:cNvSpPr>
          <p:nvPr>
            <p:ph type="sldNum" sz="quarter" idx="12"/>
          </p:nvPr>
        </p:nvSpPr>
        <p:spPr>
          <a:ln/>
        </p:spPr>
        <p:txBody>
          <a:bodyPr/>
          <a:lstStyle>
            <a:lvl1pPr>
              <a:defRPr/>
            </a:lvl1pPr>
          </a:lstStyle>
          <a:p>
            <a:fld id="{F2303E4A-0255-467A-80EF-074F5F9C78DD}" type="slidenum">
              <a:rPr lang="en-US" altLang="en-US"/>
              <a:pPr/>
              <a:t>‹#›</a:t>
            </a:fld>
            <a:endParaRPr lang="en-US" altLang="en-US"/>
          </a:p>
        </p:txBody>
      </p:sp>
    </p:spTree>
    <p:extLst>
      <p:ext uri="{BB962C8B-B14F-4D97-AF65-F5344CB8AC3E}">
        <p14:creationId xmlns:p14="http://schemas.microsoft.com/office/powerpoint/2010/main" val="4136096767"/>
      </p:ext>
    </p:extLst>
  </p:cSld>
  <p:clrMapOvr>
    <a:masterClrMapping/>
  </p:clrMapOvr>
  <p:transition spd="med">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Nguyen Thuy Hue Chi</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MN Hoa Mai</a:t>
            </a:r>
          </a:p>
        </p:txBody>
      </p:sp>
      <p:sp>
        <p:nvSpPr>
          <p:cNvPr id="7" name="Rectangle 6"/>
          <p:cNvSpPr>
            <a:spLocks noGrp="1" noChangeArrowheads="1"/>
          </p:cNvSpPr>
          <p:nvPr>
            <p:ph type="sldNum" sz="quarter" idx="12"/>
          </p:nvPr>
        </p:nvSpPr>
        <p:spPr>
          <a:ln/>
        </p:spPr>
        <p:txBody>
          <a:bodyPr/>
          <a:lstStyle>
            <a:lvl1pPr>
              <a:defRPr/>
            </a:lvl1pPr>
          </a:lstStyle>
          <a:p>
            <a:fld id="{DC132D35-2B47-4EAB-AD6F-236B3494FD4D}" type="slidenum">
              <a:rPr lang="en-US" altLang="en-US"/>
              <a:pPr/>
              <a:t>‹#›</a:t>
            </a:fld>
            <a:endParaRPr lang="en-US" altLang="en-US"/>
          </a:p>
        </p:txBody>
      </p:sp>
    </p:spTree>
    <p:extLst>
      <p:ext uri="{BB962C8B-B14F-4D97-AF65-F5344CB8AC3E}">
        <p14:creationId xmlns:p14="http://schemas.microsoft.com/office/powerpoint/2010/main" val="3374984488"/>
      </p:ext>
    </p:extLst>
  </p:cSld>
  <p:clrMapOvr>
    <a:masterClrMapping/>
  </p:clrMapOvr>
  <p:transition spd="med">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Nguyen Thuy Hue Chi</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MN Hoa Mai</a:t>
            </a:r>
          </a:p>
        </p:txBody>
      </p:sp>
      <p:sp>
        <p:nvSpPr>
          <p:cNvPr id="7" name="Rectangle 6"/>
          <p:cNvSpPr>
            <a:spLocks noGrp="1" noChangeArrowheads="1"/>
          </p:cNvSpPr>
          <p:nvPr>
            <p:ph type="sldNum" sz="quarter" idx="12"/>
          </p:nvPr>
        </p:nvSpPr>
        <p:spPr>
          <a:ln/>
        </p:spPr>
        <p:txBody>
          <a:bodyPr/>
          <a:lstStyle>
            <a:lvl1pPr>
              <a:defRPr/>
            </a:lvl1pPr>
          </a:lstStyle>
          <a:p>
            <a:fld id="{90A73E69-BBCF-4DD6-935A-76D532443B22}" type="slidenum">
              <a:rPr lang="en-US" altLang="en-US"/>
              <a:pPr/>
              <a:t>‹#›</a:t>
            </a:fld>
            <a:endParaRPr lang="en-US" altLang="en-US"/>
          </a:p>
        </p:txBody>
      </p:sp>
    </p:spTree>
    <p:extLst>
      <p:ext uri="{BB962C8B-B14F-4D97-AF65-F5344CB8AC3E}">
        <p14:creationId xmlns:p14="http://schemas.microsoft.com/office/powerpoint/2010/main" val="2459004423"/>
      </p:ext>
    </p:extLst>
  </p:cSld>
  <p:clrMapOvr>
    <a:masterClrMapping/>
  </p:clrMapOvr>
  <p:transition spd="med">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Arial" panose="020B0604020202020204" pitchFamily="34" charset="0"/>
              </a:defRPr>
            </a:lvl1pPr>
          </a:lstStyle>
          <a:p>
            <a:pPr>
              <a:defRPr/>
            </a:pPr>
            <a:r>
              <a:rPr lang="en-US" altLang="en-US"/>
              <a:t>Nguyen Thuy Hue Chi</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Arial" panose="020B0604020202020204" pitchFamily="34" charset="0"/>
              </a:defRPr>
            </a:lvl1pPr>
          </a:lstStyle>
          <a:p>
            <a:pPr>
              <a:defRPr/>
            </a:pPr>
            <a:r>
              <a:rPr lang="en-US" altLang="en-US"/>
              <a:t>MN Hoa Mai</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A3A85000-9E65-46D2-8FDF-EF37AF3E5C0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randomBar/>
  </p:transition>
  <p:hf sldNum="0" hdr="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26979" name="Rectangle 3"/>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6980" name="Rectangle 4"/>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6985" name="Rectangle 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defTabSz="685800" eaLnBrk="1" hangingPunct="1">
              <a:defRPr sz="1050">
                <a:solidFill>
                  <a:srgbClr val="FFFFFF"/>
                </a:solidFill>
                <a:effectLst>
                  <a:outerShdw blurRad="38100" dist="38100" dir="2700000" algn="tl">
                    <a:srgbClr val="000000"/>
                  </a:outerShdw>
                </a:effectLst>
                <a:latin typeface="Arial" panose="020B0604020202020204" pitchFamily="34" charset="0"/>
              </a:defRPr>
            </a:lvl1pPr>
          </a:lstStyle>
          <a:p>
            <a:pPr>
              <a:defRPr/>
            </a:pPr>
            <a:endParaRPr lang="en-US" altLang="en-US"/>
          </a:p>
        </p:txBody>
      </p:sp>
      <p:sp>
        <p:nvSpPr>
          <p:cNvPr id="126986" name="Rectangle 1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defTabSz="685800" eaLnBrk="1" hangingPunct="1">
              <a:defRPr sz="1050">
                <a:solidFill>
                  <a:srgbClr val="FFFFFF"/>
                </a:solidFill>
                <a:effectLst>
                  <a:outerShdw blurRad="38100" dist="38100" dir="2700000" algn="tl">
                    <a:srgbClr val="000000"/>
                  </a:outerShdw>
                </a:effectLst>
                <a:latin typeface="Arial" panose="020B0604020202020204" pitchFamily="34" charset="0"/>
              </a:defRPr>
            </a:lvl1pPr>
          </a:lstStyle>
          <a:p>
            <a:pPr>
              <a:defRPr/>
            </a:pPr>
            <a:endParaRPr lang="en-US" altLang="en-US"/>
          </a:p>
        </p:txBody>
      </p:sp>
      <p:sp>
        <p:nvSpPr>
          <p:cNvPr id="126987" name="Rectangle 1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defTabSz="685800" eaLnBrk="1" hangingPunct="1">
              <a:defRPr sz="1000">
                <a:solidFill>
                  <a:srgbClr val="FFFFFF"/>
                </a:solidFill>
                <a:effectLst>
                  <a:outerShdw blurRad="38100" dist="38100" dir="2700000" algn="tl">
                    <a:srgbClr val="000000"/>
                  </a:outerShdw>
                </a:effectLst>
              </a:defRPr>
            </a:lvl1pPr>
          </a:lstStyle>
          <a:p>
            <a:fld id="{029B0E51-8DAE-4675-AEDC-164EB31AD45A}"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33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Tahoma" panose="020B0604030504040204" pitchFamily="34" charset="0"/>
        </a:defRPr>
      </a:lvl5pPr>
      <a:lvl6pPr marL="342900" algn="ctr" rtl="0" fontAlgn="base">
        <a:spcBef>
          <a:spcPct val="0"/>
        </a:spcBef>
        <a:spcAft>
          <a:spcPct val="0"/>
        </a:spcAft>
        <a:defRPr sz="3300">
          <a:solidFill>
            <a:schemeClr val="tx2"/>
          </a:solidFill>
          <a:effectLst>
            <a:outerShdw blurRad="38100" dist="38100" dir="2700000" algn="tl">
              <a:srgbClr val="000000"/>
            </a:outerShdw>
          </a:effectLst>
          <a:latin typeface="Tahoma" panose="020B0604030504040204" pitchFamily="34" charset="0"/>
        </a:defRPr>
      </a:lvl6pPr>
      <a:lvl7pPr marL="685800" algn="ctr" rtl="0" fontAlgn="base">
        <a:spcBef>
          <a:spcPct val="0"/>
        </a:spcBef>
        <a:spcAft>
          <a:spcPct val="0"/>
        </a:spcAft>
        <a:defRPr sz="3300">
          <a:solidFill>
            <a:schemeClr val="tx2"/>
          </a:solidFill>
          <a:effectLst>
            <a:outerShdw blurRad="38100" dist="38100" dir="2700000" algn="tl">
              <a:srgbClr val="000000"/>
            </a:outerShdw>
          </a:effectLst>
          <a:latin typeface="Tahoma" panose="020B0604030504040204" pitchFamily="34" charset="0"/>
        </a:defRPr>
      </a:lvl7pPr>
      <a:lvl8pPr marL="1028700" algn="ctr" rtl="0" fontAlgn="base">
        <a:spcBef>
          <a:spcPct val="0"/>
        </a:spcBef>
        <a:spcAft>
          <a:spcPct val="0"/>
        </a:spcAft>
        <a:defRPr sz="3300">
          <a:solidFill>
            <a:schemeClr val="tx2"/>
          </a:solidFill>
          <a:effectLst>
            <a:outerShdw blurRad="38100" dist="38100" dir="2700000" algn="tl">
              <a:srgbClr val="000000"/>
            </a:outerShdw>
          </a:effectLst>
          <a:latin typeface="Tahoma" panose="020B0604030504040204" pitchFamily="34" charset="0"/>
        </a:defRPr>
      </a:lvl8pPr>
      <a:lvl9pPr marL="1371600" algn="ctr" rtl="0" fontAlgn="base">
        <a:spcBef>
          <a:spcPct val="0"/>
        </a:spcBef>
        <a:spcAft>
          <a:spcPct val="0"/>
        </a:spcAft>
        <a:defRPr sz="3300">
          <a:solidFill>
            <a:schemeClr val="tx2"/>
          </a:solidFill>
          <a:effectLst>
            <a:outerShdw blurRad="38100" dist="38100" dir="2700000" algn="tl">
              <a:srgbClr val="000000"/>
            </a:outerShdw>
          </a:effectLst>
          <a:latin typeface="Tahoma" panose="020B0604030504040204" pitchFamily="34" charset="0"/>
        </a:defRPr>
      </a:lvl9pPr>
    </p:titleStyle>
    <p:bodyStyle>
      <a:lvl1pPr marL="257175" indent="-257175" algn="l" rtl="0" eaLnBrk="0" fontAlgn="base" hangingPunct="0">
        <a:spcBef>
          <a:spcPct val="20000"/>
        </a:spcBef>
        <a:spcAft>
          <a:spcPct val="0"/>
        </a:spcAft>
        <a:buClr>
          <a:schemeClr val="hlink"/>
        </a:buClr>
        <a:buSzPct val="65000"/>
        <a:buFont typeface="Wingdings" pitchFamily="2" charset="2"/>
        <a:buChar char="n"/>
        <a:defRPr sz="2400" kern="1200">
          <a:solidFill>
            <a:schemeClr val="tx1"/>
          </a:solidFill>
          <a:effectLst>
            <a:outerShdw blurRad="38100" dist="38100" dir="2700000" algn="tl">
              <a:srgbClr val="000000"/>
            </a:outerShdw>
          </a:effectLst>
          <a:latin typeface="+mn-lt"/>
          <a:ea typeface="+mn-ea"/>
          <a:cs typeface="+mn-cs"/>
        </a:defRPr>
      </a:lvl1pPr>
      <a:lvl2pPr marL="557213" indent="-214313" algn="l" rtl="0" eaLnBrk="0" fontAlgn="base" hangingPunct="0">
        <a:spcBef>
          <a:spcPct val="20000"/>
        </a:spcBef>
        <a:spcAft>
          <a:spcPct val="0"/>
        </a:spcAft>
        <a:buClr>
          <a:schemeClr val="folHlink"/>
        </a:buClr>
        <a:buSzPct val="65000"/>
        <a:buFont typeface="Wingdings" pitchFamily="2" charset="2"/>
        <a:buChar char="n"/>
        <a:defRPr sz="2100" kern="1200">
          <a:solidFill>
            <a:schemeClr val="tx1"/>
          </a:solidFill>
          <a:effectLst>
            <a:outerShdw blurRad="38100" dist="38100" dir="2700000" algn="tl">
              <a:srgbClr val="000000"/>
            </a:outerShdw>
          </a:effectLst>
          <a:latin typeface="+mn-lt"/>
          <a:ea typeface="+mn-ea"/>
          <a:cs typeface="+mn-cs"/>
        </a:defRPr>
      </a:lvl2pPr>
      <a:lvl3pPr marL="857250" indent="-171450" algn="l" rtl="0" eaLnBrk="0" fontAlgn="base" hangingPunct="0">
        <a:spcBef>
          <a:spcPct val="20000"/>
        </a:spcBef>
        <a:spcAft>
          <a:spcPct val="0"/>
        </a:spcAft>
        <a:buClr>
          <a:schemeClr val="hlink"/>
        </a:buClr>
        <a:buSzPct val="65000"/>
        <a:buFont typeface="Wingdings" pitchFamily="2" charset="2"/>
        <a:buChar char="n"/>
        <a:defRPr kern="1200">
          <a:solidFill>
            <a:schemeClr val="tx1"/>
          </a:solidFill>
          <a:effectLst>
            <a:outerShdw blurRad="38100" dist="38100" dir="2700000" algn="tl">
              <a:srgbClr val="000000"/>
            </a:outerShdw>
          </a:effectLst>
          <a:latin typeface="+mn-lt"/>
          <a:ea typeface="+mn-ea"/>
          <a:cs typeface="+mn-cs"/>
        </a:defRPr>
      </a:lvl3pPr>
      <a:lvl4pPr marL="1200150" indent="-171450" algn="l" rtl="0" eaLnBrk="0" fontAlgn="base" hangingPunct="0">
        <a:spcBef>
          <a:spcPct val="20000"/>
        </a:spcBef>
        <a:spcAft>
          <a:spcPct val="0"/>
        </a:spcAft>
        <a:buClr>
          <a:schemeClr val="folHlink"/>
        </a:buClr>
        <a:buSzPct val="65000"/>
        <a:buFont typeface="Wingdings" pitchFamily="2" charset="2"/>
        <a:buChar char="n"/>
        <a:defRPr sz="1500" kern="1200">
          <a:solidFill>
            <a:schemeClr val="tx1"/>
          </a:solidFill>
          <a:effectLst>
            <a:outerShdw blurRad="38100" dist="38100" dir="2700000" algn="tl">
              <a:srgbClr val="000000"/>
            </a:outerShdw>
          </a:effectLst>
          <a:latin typeface="+mn-lt"/>
          <a:ea typeface="+mn-ea"/>
          <a:cs typeface="+mn-cs"/>
        </a:defRPr>
      </a:lvl4pPr>
      <a:lvl5pPr marL="1543050" indent="-171450" algn="l" rtl="0" eaLnBrk="0" fontAlgn="base" hangingPunct="0">
        <a:spcBef>
          <a:spcPct val="20000"/>
        </a:spcBef>
        <a:spcAft>
          <a:spcPct val="0"/>
        </a:spcAft>
        <a:buClr>
          <a:schemeClr val="hlink"/>
        </a:buClr>
        <a:buSzPct val="65000"/>
        <a:buFont typeface="Wingdings" pitchFamily="2" charset="2"/>
        <a:buChar char="n"/>
        <a:defRPr sz="1500" kern="1200">
          <a:solidFill>
            <a:schemeClr val="tx1"/>
          </a:solidFill>
          <a:effectLst>
            <a:outerShdw blurRad="38100" dist="38100" dir="2700000" algn="tl">
              <a:srgbClr val="000000"/>
            </a:outerShdw>
          </a:effectLst>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1.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7.xml"/><Relationship Id="rId7" Type="http://schemas.openxmlformats.org/officeDocument/2006/relationships/image" Target="../media/image15.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4.gif"/><Relationship Id="rId5" Type="http://schemas.openxmlformats.org/officeDocument/2006/relationships/image" Target="../media/image5.gif"/><Relationship Id="rId10" Type="http://schemas.openxmlformats.org/officeDocument/2006/relationships/image" Target="../media/image11.jpeg"/><Relationship Id="rId4" Type="http://schemas.openxmlformats.org/officeDocument/2006/relationships/image" Target="../media/image13.jpe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8.jpeg"/><Relationship Id="rId5" Type="http://schemas.openxmlformats.org/officeDocument/2006/relationships/image" Target="../media/image16.jpeg"/><Relationship Id="rId10" Type="http://schemas.openxmlformats.org/officeDocument/2006/relationships/image" Target="../media/image15.png"/><Relationship Id="rId4" Type="http://schemas.openxmlformats.org/officeDocument/2006/relationships/image" Target="../media/image13.jpeg"/><Relationship Id="rId9"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143000" y="857250"/>
            <a:ext cx="6858000" cy="56991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srgbClr val="FFFFFF"/>
              </a:solidFill>
            </a:endParaRPr>
          </a:p>
        </p:txBody>
      </p:sp>
      <p:sp>
        <p:nvSpPr>
          <p:cNvPr id="10" name="TextBox 9"/>
          <p:cNvSpPr txBox="1">
            <a:spLocks noChangeArrowheads="1"/>
          </p:cNvSpPr>
          <p:nvPr/>
        </p:nvSpPr>
        <p:spPr bwMode="auto">
          <a:xfrm>
            <a:off x="1301750" y="2947988"/>
            <a:ext cx="66992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2400">
                <a:solidFill>
                  <a:schemeClr val="tx1"/>
                </a:solidFill>
                <a:latin typeface="Tahoma" pitchFamily="34" charset="0"/>
              </a:defRPr>
            </a:lvl1pPr>
            <a:lvl2pPr marL="742950" indent="-285750" defTabSz="685800">
              <a:defRPr sz="2100">
                <a:solidFill>
                  <a:schemeClr val="tx1"/>
                </a:solidFill>
                <a:latin typeface="Tahoma" pitchFamily="34" charset="0"/>
              </a:defRPr>
            </a:lvl2pPr>
            <a:lvl3pPr marL="1143000" indent="-228600" defTabSz="685800">
              <a:defRPr>
                <a:solidFill>
                  <a:schemeClr val="tx1"/>
                </a:solidFill>
                <a:latin typeface="Tahoma" pitchFamily="34" charset="0"/>
              </a:defRPr>
            </a:lvl3pPr>
            <a:lvl4pPr marL="1600200" indent="-228600" defTabSz="685800">
              <a:defRPr sz="1500">
                <a:solidFill>
                  <a:schemeClr val="tx1"/>
                </a:solidFill>
                <a:latin typeface="Tahoma" pitchFamily="34" charset="0"/>
              </a:defRPr>
            </a:lvl4pPr>
            <a:lvl5pPr marL="2057400" indent="-228600" defTabSz="685800">
              <a:defRPr sz="15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15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15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15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1500">
                <a:solidFill>
                  <a:schemeClr val="tx1"/>
                </a:solidFill>
                <a:latin typeface="Tahoma" pitchFamily="34" charset="0"/>
              </a:defRPr>
            </a:lvl9pPr>
          </a:lstStyle>
          <a:p>
            <a:pPr algn="ctr">
              <a:buFont typeface="Wingdings" pitchFamily="2" charset="2"/>
              <a:buNone/>
            </a:pPr>
            <a:r>
              <a:rPr lang="en-US" altLang="en-US" sz="2700" b="1">
                <a:solidFill>
                  <a:srgbClr val="002060"/>
                </a:solidFill>
                <a:latin typeface="Times New Roman" pitchFamily="18" charset="0"/>
                <a:cs typeface="Times New Roman" pitchFamily="18" charset="0"/>
              </a:rPr>
              <a:t>LĨNH VỰC PHÁT TRIỂN NGÔN NGỮ</a:t>
            </a:r>
          </a:p>
        </p:txBody>
      </p:sp>
      <p:sp>
        <p:nvSpPr>
          <p:cNvPr id="4" name="TextBox 3"/>
          <p:cNvSpPr txBox="1">
            <a:spLocks noChangeArrowheads="1"/>
          </p:cNvSpPr>
          <p:nvPr/>
        </p:nvSpPr>
        <p:spPr bwMode="auto">
          <a:xfrm>
            <a:off x="2632075" y="860877"/>
            <a:ext cx="403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defTabSz="685800">
              <a:spcBef>
                <a:spcPct val="0"/>
              </a:spcBef>
              <a:buClrTx/>
              <a:buSzTx/>
              <a:buFont typeface="Wingdings" panose="05000000000000000000" pitchFamily="2" charset="2"/>
              <a:buNone/>
              <a:defRPr/>
            </a:pPr>
            <a:r>
              <a:rPr lang="en-US" altLang="en-US" sz="1600" b="1" dirty="0">
                <a:solidFill>
                  <a:srgbClr val="002060"/>
                </a:solidFill>
                <a:latin typeface="Times New Roman" panose="02020603050405020304" pitchFamily="18" charset="0"/>
                <a:cs typeface="Times New Roman" panose="02020603050405020304" pitchFamily="18" charset="0"/>
              </a:rPr>
              <a:t>UBND QUẬN LONG BIÊN</a:t>
            </a:r>
          </a:p>
          <a:p>
            <a:pPr algn="ctr" defTabSz="685800">
              <a:spcBef>
                <a:spcPct val="0"/>
              </a:spcBef>
              <a:buClrTx/>
              <a:buSzTx/>
              <a:buFont typeface="Wingdings" panose="05000000000000000000" pitchFamily="2" charset="2"/>
              <a:buNone/>
              <a:defRPr/>
            </a:pPr>
            <a:r>
              <a:rPr lang="en-US" altLang="en-US" sz="1600" b="1" dirty="0">
                <a:solidFill>
                  <a:srgbClr val="002060"/>
                </a:solidFill>
                <a:latin typeface="Times New Roman" panose="02020603050405020304" pitchFamily="18" charset="0"/>
                <a:cs typeface="Times New Roman" panose="02020603050405020304" pitchFamily="18" charset="0"/>
              </a:rPr>
              <a:t>TRƯỜNG MẦM </a:t>
            </a:r>
            <a:r>
              <a:rPr lang="en-US" altLang="en-US" sz="1600" b="1">
                <a:solidFill>
                  <a:srgbClr val="002060"/>
                </a:solidFill>
                <a:latin typeface="Times New Roman" panose="02020603050405020304" pitchFamily="18" charset="0"/>
                <a:cs typeface="Times New Roman" panose="02020603050405020304" pitchFamily="18" charset="0"/>
              </a:rPr>
              <a:t>NON HOA MỘC LAN</a:t>
            </a:r>
            <a:endParaRPr lang="en-US" altLang="en-US" sz="1600" b="1" dirty="0">
              <a:solidFill>
                <a:srgbClr val="002060"/>
              </a:solidFill>
              <a:latin typeface="Times New Roman" panose="02020603050405020304" pitchFamily="18" charset="0"/>
              <a:cs typeface="Times New Roman" panose="02020603050405020304" pitchFamily="18" charset="0"/>
            </a:endParaRPr>
          </a:p>
        </p:txBody>
      </p:sp>
      <p:pic>
        <p:nvPicPr>
          <p:cNvPr id="4101" name="Picture 56" descr="N3"/>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1143000" y="1409700"/>
            <a:ext cx="6864350" cy="63500"/>
          </a:xfrm>
          <a:prstGeom prst="rect">
            <a:avLst/>
          </a:prstGeom>
          <a:solidFill>
            <a:srgbClr val="FF0000"/>
          </a:solidFill>
          <a:ln w="9525">
            <a:solidFill>
              <a:srgbClr val="7030A0"/>
            </a:solidFill>
            <a:miter lim="800000"/>
            <a:headEnd/>
            <a:tailEnd/>
          </a:ln>
        </p:spPr>
      </p:pic>
      <p:sp>
        <p:nvSpPr>
          <p:cNvPr id="14" name="Rectangle 13"/>
          <p:cNvSpPr/>
          <p:nvPr/>
        </p:nvSpPr>
        <p:spPr>
          <a:xfrm>
            <a:off x="1317240" y="3492967"/>
            <a:ext cx="6515053" cy="513603"/>
          </a:xfrm>
          <a:prstGeom prst="rect">
            <a:avLst/>
          </a:prstGeom>
          <a:noFill/>
        </p:spPr>
        <p:txBody>
          <a:bodyPr wrap="none" lIns="51435" tIns="25718" rIns="51435" bIns="2571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685800">
              <a:defRPr/>
            </a:pPr>
            <a:r>
              <a:rPr lang="en-US" sz="3000" b="1" spc="28" dirty="0">
                <a:ln w="11430"/>
                <a:gradFill>
                  <a:gsLst>
                    <a:gs pos="25000">
                      <a:srgbClr val="336699">
                        <a:satMod val="155000"/>
                      </a:srgbClr>
                    </a:gs>
                    <a:gs pos="100000">
                      <a:srgbClr val="336699">
                        <a:shade val="45000"/>
                        <a:satMod val="165000"/>
                      </a:srgbClr>
                    </a:gs>
                  </a:gsLst>
                  <a:lin ang="5400000"/>
                </a:gradFill>
                <a:effectLst>
                  <a:outerShdw blurRad="76200" dist="50800" dir="5400000" algn="tl" rotWithShape="0">
                    <a:srgbClr val="000000">
                      <a:alpha val="65000"/>
                    </a:srgbClr>
                  </a:outerShdw>
                </a:effectLst>
                <a:latin typeface="Tahoma" panose="020B0604030504040204" pitchFamily="34" charset="0"/>
              </a:rPr>
              <a:t>TRUYỆN: SỰ TÍCH NGÀY VÀ ĐÊM</a:t>
            </a:r>
          </a:p>
        </p:txBody>
      </p:sp>
      <p:sp>
        <p:nvSpPr>
          <p:cNvPr id="16" name="Rectangle 17"/>
          <p:cNvSpPr>
            <a:spLocks noChangeArrowheads="1"/>
          </p:cNvSpPr>
          <p:nvPr/>
        </p:nvSpPr>
        <p:spPr bwMode="auto">
          <a:xfrm>
            <a:off x="1143000" y="4724400"/>
            <a:ext cx="6738937" cy="413896"/>
          </a:xfrm>
          <a:prstGeom prst="rect">
            <a:avLst/>
          </a:prstGeom>
          <a:noFill/>
          <a:ln w="31750">
            <a:solidFill>
              <a:schemeClr val="accent4"/>
            </a:solidFill>
            <a:prstDash val="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685800">
              <a:lnSpc>
                <a:spcPct val="114000"/>
              </a:lnSpc>
              <a:defRPr/>
            </a:pPr>
            <a:r>
              <a:rPr lang="en-US" sz="2000" b="1" dirty="0" err="1">
                <a:solidFill>
                  <a:srgbClr val="0000FF"/>
                </a:solidFill>
                <a:latin typeface="Arial" panose="020B0604020202020204" pitchFamily="34" charset="0"/>
                <a:cs typeface="Arial" pitchFamily="34" charset="0"/>
              </a:rPr>
              <a:t>Lứa</a:t>
            </a:r>
            <a:r>
              <a:rPr lang="en-US" sz="2000" b="1" dirty="0">
                <a:solidFill>
                  <a:srgbClr val="0000FF"/>
                </a:solidFill>
                <a:latin typeface="Arial" panose="020B0604020202020204" pitchFamily="34" charset="0"/>
                <a:cs typeface="Arial" pitchFamily="34" charset="0"/>
              </a:rPr>
              <a:t> </a:t>
            </a:r>
            <a:r>
              <a:rPr lang="en-US" sz="2000" b="1" dirty="0" err="1">
                <a:solidFill>
                  <a:srgbClr val="0000FF"/>
                </a:solidFill>
                <a:latin typeface="Arial" panose="020B0604020202020204" pitchFamily="34" charset="0"/>
                <a:cs typeface="Arial" pitchFamily="34" charset="0"/>
              </a:rPr>
              <a:t>tuổi</a:t>
            </a:r>
            <a:r>
              <a:rPr lang="en-US" sz="2000" b="1" dirty="0">
                <a:solidFill>
                  <a:srgbClr val="0000FF"/>
                </a:solidFill>
                <a:latin typeface="Arial" panose="020B0604020202020204" pitchFamily="34" charset="0"/>
                <a:cs typeface="Arial" pitchFamily="34" charset="0"/>
              </a:rPr>
              <a:t>: 24 - 36 </a:t>
            </a:r>
            <a:r>
              <a:rPr lang="en-US" sz="2000" b="1" dirty="0" err="1">
                <a:solidFill>
                  <a:srgbClr val="0000FF"/>
                </a:solidFill>
                <a:latin typeface="Arial" panose="020B0604020202020204" pitchFamily="34" charset="0"/>
                <a:cs typeface="Arial" pitchFamily="34" charset="0"/>
              </a:rPr>
              <a:t>tháng</a:t>
            </a:r>
            <a:r>
              <a:rPr lang="en-US" sz="2000" b="1" dirty="0">
                <a:solidFill>
                  <a:srgbClr val="0000FF"/>
                </a:solidFill>
                <a:latin typeface="Arial" panose="020B0604020202020204" pitchFamily="34" charset="0"/>
                <a:cs typeface="Arial" pitchFamily="34" charset="0"/>
              </a:rPr>
              <a:t>   </a:t>
            </a:r>
            <a:endParaRPr lang="en-US" sz="2000" b="1" u="sng" dirty="0">
              <a:solidFill>
                <a:srgbClr val="FFFFFF"/>
              </a:solidFill>
              <a:latin typeface="Arial" panose="020B0604020202020204" pitchFamily="34" charset="0"/>
              <a:cs typeface="Arial" pitchFamily="34" charset="0"/>
            </a:endParaRPr>
          </a:p>
        </p:txBody>
      </p:sp>
    </p:spTree>
    <p:custDataLst>
      <p:tags r:id="rId1"/>
    </p:custDataLst>
  </p:cSld>
  <p:clrMapOvr>
    <a:masterClrMapping/>
  </p:clrMapOvr>
  <p:transition spd="slow" advClick="0" advTm="1664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6" presetClass="entr" presetSubtype="1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152400" y="762000"/>
            <a:ext cx="3048000" cy="3962400"/>
            <a:chOff x="864" y="1344"/>
            <a:chExt cx="1920" cy="1896"/>
          </a:xfrm>
        </p:grpSpPr>
        <p:pic>
          <p:nvPicPr>
            <p:cNvPr id="14342" name="Picture 3" descr="small-1038-gif_moon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 y="1728"/>
              <a:ext cx="1222"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AutoShape 4"/>
            <p:cNvSpPr>
              <a:spLocks noChangeArrowheads="1"/>
            </p:cNvSpPr>
            <p:nvPr/>
          </p:nvSpPr>
          <p:spPr bwMode="auto">
            <a:xfrm>
              <a:off x="864" y="1344"/>
              <a:ext cx="1920" cy="528"/>
            </a:xfrm>
            <a:prstGeom prst="cloudCallout">
              <a:avLst>
                <a:gd name="adj1" fmla="val -3435"/>
                <a:gd name="adj2" fmla="val 29926"/>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grpSp>
      <p:sp>
        <p:nvSpPr>
          <p:cNvPr id="14341" name="Rectangle 5"/>
          <p:cNvSpPr>
            <a:spLocks noChangeArrowheads="1"/>
          </p:cNvSpPr>
          <p:nvPr/>
        </p:nvSpPr>
        <p:spPr bwMode="auto">
          <a:xfrm>
            <a:off x="228600" y="5105400"/>
            <a:ext cx="8915400" cy="990600"/>
          </a:xfrm>
          <a:prstGeom prst="rect">
            <a:avLst/>
          </a:prstGeom>
          <a:solidFill>
            <a:srgbClr val="1C1C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solidFill>
                  <a:srgbClr val="FFFFFF"/>
                </a:solidFill>
              </a:rPr>
              <a:t>Mặt Trăng xấu hổ vì hành động của mình, nên đợi đến khi Mặt Trời </a:t>
            </a:r>
          </a:p>
          <a:p>
            <a:pPr algn="ctr"/>
            <a:r>
              <a:rPr lang="en-US" altLang="en-US" sz="2000" b="1">
                <a:solidFill>
                  <a:srgbClr val="FFFFFF"/>
                </a:solidFill>
              </a:rPr>
              <a:t>và Gà Trống đi ngủ mới xuất hiện. Người ta gọi lúc đó là Đêm.</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nodeType="afterEffect">
                                  <p:stCondLst>
                                    <p:cond delay="0"/>
                                  </p:stCondLst>
                                  <p:childTnLst>
                                    <p:animEffect transition="out" filter="fade">
                                      <p:cBhvr>
                                        <p:cTn id="6" dur="2000" tmFilter="0, 0; .2, .5; .8, .5; 1, 0"/>
                                        <p:tgtEl>
                                          <p:spTgt spid="10242"/>
                                        </p:tgtEl>
                                      </p:cBhvr>
                                    </p:animEffect>
                                    <p:animScale>
                                      <p:cBhvr>
                                        <p:cTn id="7" dur="1000" autoRev="1" fill="hold"/>
                                        <p:tgtEl>
                                          <p:spTgt spid="102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WordArt 2"/>
          <p:cNvSpPr>
            <a:spLocks noChangeArrowheads="1" noChangeShapeType="1" noTextEdit="1"/>
          </p:cNvSpPr>
          <p:nvPr/>
        </p:nvSpPr>
        <p:spPr bwMode="auto">
          <a:xfrm>
            <a:off x="3048000" y="2667000"/>
            <a:ext cx="3200400" cy="18288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HẾT</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2000" fill="hold"/>
                                        <p:tgtEl>
                                          <p:spTgt spid="11266"/>
                                        </p:tgtEl>
                                        <p:attrNameLst>
                                          <p:attrName>ppt_x</p:attrName>
                                        </p:attrNameLst>
                                      </p:cBhvr>
                                      <p:tavLst>
                                        <p:tav tm="0">
                                          <p:val>
                                            <p:strVal val="#ppt_x"/>
                                          </p:val>
                                        </p:tav>
                                        <p:tav tm="100000">
                                          <p:val>
                                            <p:strVal val="#ppt_x"/>
                                          </p:val>
                                        </p:tav>
                                      </p:tavLst>
                                    </p:anim>
                                    <p:anim calcmode="lin" valueType="num">
                                      <p:cBhvr additive="base">
                                        <p:cTn id="8" dur="20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1524000" y="2514600"/>
            <a:ext cx="6172200" cy="1849438"/>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CC00"/>
                </a:solidFill>
                <a:effectLst>
                  <a:outerShdw dist="35921" dir="2700000" algn="ctr" rotWithShape="0">
                    <a:srgbClr val="990000"/>
                  </a:outerShdw>
                </a:effectLst>
                <a:latin typeface="Times New Roman"/>
                <a:cs typeface="Times New Roman"/>
              </a:rPr>
              <a:t>SỰ TÍCH NGÀY VÀ ĐÊM</a:t>
            </a:r>
          </a:p>
        </p:txBody>
      </p:sp>
      <p:sp>
        <p:nvSpPr>
          <p:cNvPr id="2051" name="Text Box 3"/>
          <p:cNvSpPr txBox="1">
            <a:spLocks noChangeArrowheads="1"/>
          </p:cNvSpPr>
          <p:nvPr/>
        </p:nvSpPr>
        <p:spPr bwMode="auto">
          <a:xfrm>
            <a:off x="1066800" y="914400"/>
            <a:ext cx="3048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3000" b="1"/>
              <a:t>TRUYỆN KỂ:</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strips(downLeft)">
                                      <p:cBhvr>
                                        <p:cTn id="7" dur="2000"/>
                                        <p:tgtEl>
                                          <p:spTgt spid="2051"/>
                                        </p:tgtEl>
                                      </p:cBhvr>
                                    </p:animEffect>
                                  </p:childTnLst>
                                </p:cTn>
                              </p:par>
                            </p:childTnLst>
                          </p:cTn>
                        </p:par>
                        <p:par>
                          <p:cTn id="8" fill="hold" nodeType="afterGroup">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edge">
                                      <p:cBhvr>
                                        <p:cTn id="1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205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FF"/>
            </a:gs>
            <a:gs pos="100000">
              <a:srgbClr val="66CCFF"/>
            </a:gs>
          </a:gsLst>
          <a:lin ang="5400000" scaled="1"/>
        </a:gradFill>
        <a:effectLst/>
      </p:bgPr>
    </p:bg>
    <p:spTree>
      <p:nvGrpSpPr>
        <p:cNvPr id="1" name=""/>
        <p:cNvGrpSpPr/>
        <p:nvPr/>
      </p:nvGrpSpPr>
      <p:grpSpPr>
        <a:xfrm>
          <a:off x="0" y="0"/>
          <a:ext cx="0" cy="0"/>
          <a:chOff x="0" y="0"/>
          <a:chExt cx="0" cy="0"/>
        </a:xfrm>
      </p:grpSpPr>
      <p:sp>
        <p:nvSpPr>
          <p:cNvPr id="7172" name="AutoShape 2"/>
          <p:cNvSpPr>
            <a:spLocks noChangeArrowheads="1"/>
          </p:cNvSpPr>
          <p:nvPr/>
        </p:nvSpPr>
        <p:spPr bwMode="auto">
          <a:xfrm>
            <a:off x="647700" y="5562600"/>
            <a:ext cx="3886200" cy="1295400"/>
          </a:xfrm>
          <a:prstGeom prst="cloudCallout">
            <a:avLst>
              <a:gd name="adj1" fmla="val 11398"/>
              <a:gd name="adj2" fmla="val 37009"/>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173" name="AutoShape 3"/>
          <p:cNvSpPr>
            <a:spLocks noChangeArrowheads="1"/>
          </p:cNvSpPr>
          <p:nvPr/>
        </p:nvSpPr>
        <p:spPr bwMode="auto">
          <a:xfrm>
            <a:off x="6934200" y="0"/>
            <a:ext cx="2438400" cy="1447800"/>
          </a:xfrm>
          <a:prstGeom prst="cloudCallout">
            <a:avLst>
              <a:gd name="adj1" fmla="val -11523"/>
              <a:gd name="adj2" fmla="val 17324"/>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174" name="AutoShape 4"/>
          <p:cNvSpPr>
            <a:spLocks noChangeArrowheads="1"/>
          </p:cNvSpPr>
          <p:nvPr/>
        </p:nvSpPr>
        <p:spPr bwMode="auto">
          <a:xfrm>
            <a:off x="228600" y="0"/>
            <a:ext cx="2133600" cy="1295400"/>
          </a:xfrm>
          <a:prstGeom prst="cloudCallout">
            <a:avLst>
              <a:gd name="adj1" fmla="val -20310"/>
              <a:gd name="adj2" fmla="val 25245"/>
            </a:avLst>
          </a:prstGeom>
          <a:solidFill>
            <a:srgbClr val="FF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pic>
        <p:nvPicPr>
          <p:cNvPr id="3077" name="Picture 5" descr="Su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81000"/>
            <a:ext cx="33528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coc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656239"/>
            <a:ext cx="2286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7"/>
          <p:cNvSpPr txBox="1">
            <a:spLocks noChangeArrowheads="1"/>
          </p:cNvSpPr>
          <p:nvPr/>
        </p:nvSpPr>
        <p:spPr bwMode="auto">
          <a:xfrm>
            <a:off x="0" y="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b="1"/>
              <a:t>Ngày xưa, Mặt Trời, Mặt Trăng và gà trống cùng sống với nhau trên trời. Mặt Trăng có mũ màu trắng, Gà Trống có mũ mào đỏ tươi. Mặt trăng rất thích mũ của gà trống.</a:t>
            </a:r>
          </a:p>
        </p:txBody>
      </p:sp>
      <p:grpSp>
        <p:nvGrpSpPr>
          <p:cNvPr id="3080" name="Group 8"/>
          <p:cNvGrpSpPr>
            <a:grpSpLocks/>
          </p:cNvGrpSpPr>
          <p:nvPr/>
        </p:nvGrpSpPr>
        <p:grpSpPr bwMode="auto">
          <a:xfrm flipH="1">
            <a:off x="5791200" y="2438400"/>
            <a:ext cx="2133600" cy="3429000"/>
            <a:chOff x="384" y="1296"/>
            <a:chExt cx="1584" cy="2160"/>
          </a:xfrm>
        </p:grpSpPr>
        <p:pic>
          <p:nvPicPr>
            <p:cNvPr id="7179" name="Picture 9" descr="dglxasset[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03" y="1584"/>
              <a:ext cx="1409"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AutoShape 10"/>
            <p:cNvSpPr>
              <a:spLocks noChangeArrowheads="1"/>
            </p:cNvSpPr>
            <p:nvPr/>
          </p:nvSpPr>
          <p:spPr bwMode="auto">
            <a:xfrm>
              <a:off x="384" y="1296"/>
              <a:ext cx="1584" cy="480"/>
            </a:xfrm>
            <a:prstGeom prst="cloudCallout">
              <a:avLst>
                <a:gd name="adj1" fmla="val 44884"/>
                <a:gd name="adj2" fmla="val -42083"/>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gr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after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3000" fill="hold"/>
                                        <p:tgtEl>
                                          <p:spTgt spid="3077"/>
                                        </p:tgtEl>
                                        <p:attrNameLst>
                                          <p:attrName>ppt_x</p:attrName>
                                        </p:attrNameLst>
                                      </p:cBhvr>
                                      <p:tavLst>
                                        <p:tav tm="0">
                                          <p:val>
                                            <p:strVal val="1+#ppt_w/2"/>
                                          </p:val>
                                        </p:tav>
                                        <p:tav tm="100000">
                                          <p:val>
                                            <p:strVal val="#ppt_x"/>
                                          </p:val>
                                        </p:tav>
                                      </p:tavLst>
                                    </p:anim>
                                    <p:anim calcmode="lin" valueType="num">
                                      <p:cBhvr additive="base">
                                        <p:cTn id="8" dur="3000" fill="hold"/>
                                        <p:tgtEl>
                                          <p:spTgt spid="307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3000"/>
                            </p:stCondLst>
                            <p:childTnLst>
                              <p:par>
                                <p:cTn id="10" presetID="26" presetClass="emph" presetSubtype="0" repeatCount="indefinite" fill="hold" nodeType="afterEffect">
                                  <p:stCondLst>
                                    <p:cond delay="0"/>
                                  </p:stCondLst>
                                  <p:endCondLst>
                                    <p:cond evt="onNext" delay="0">
                                      <p:tgtEl>
                                        <p:sldTgt/>
                                      </p:tgtEl>
                                    </p:cond>
                                  </p:endCondLst>
                                  <p:childTnLst>
                                    <p:animEffect transition="out" filter="fade">
                                      <p:cBhvr>
                                        <p:cTn id="11" dur="2000" tmFilter="0, 0; .2, .5; .8, .5; 1, 0"/>
                                        <p:tgtEl>
                                          <p:spTgt spid="3077"/>
                                        </p:tgtEl>
                                      </p:cBhvr>
                                    </p:animEffect>
                                    <p:animScale>
                                      <p:cBhvr>
                                        <p:cTn id="12" dur="1000" autoRev="1" fill="hold"/>
                                        <p:tgtEl>
                                          <p:spTgt spid="3077"/>
                                        </p:tgtEl>
                                      </p:cBhvr>
                                      <p:by x="105000" y="105000"/>
                                    </p:animScale>
                                  </p:childTnLst>
                                </p:cTn>
                              </p:par>
                            </p:childTnLst>
                          </p:cTn>
                        </p:par>
                        <p:par>
                          <p:cTn id="13" fill="hold" nodeType="afterGroup">
                            <p:stCondLst>
                              <p:cond delay="5000"/>
                            </p:stCondLst>
                            <p:childTnLst>
                              <p:par>
                                <p:cTn id="14" presetID="10" presetClass="entr" presetSubtype="0" fill="hold" nodeType="afterEffect">
                                  <p:stCondLst>
                                    <p:cond delay="0"/>
                                  </p:stCondLst>
                                  <p:childTnLst>
                                    <p:set>
                                      <p:cBhvr>
                                        <p:cTn id="15" dur="1" fill="hold">
                                          <p:stCondLst>
                                            <p:cond delay="0"/>
                                          </p:stCondLst>
                                        </p:cTn>
                                        <p:tgtEl>
                                          <p:spTgt spid="3080"/>
                                        </p:tgtEl>
                                        <p:attrNameLst>
                                          <p:attrName>style.visibility</p:attrName>
                                        </p:attrNameLst>
                                      </p:cBhvr>
                                      <p:to>
                                        <p:strVal val="visible"/>
                                      </p:to>
                                    </p:set>
                                    <p:animEffect transition="in" filter="fade">
                                      <p:cBhvr>
                                        <p:cTn id="16" dur="2000"/>
                                        <p:tgtEl>
                                          <p:spTgt spid="3080"/>
                                        </p:tgtEl>
                                      </p:cBhvr>
                                    </p:animEffect>
                                  </p:childTnLst>
                                </p:cTn>
                              </p:par>
                            </p:childTnLst>
                          </p:cTn>
                        </p:par>
                        <p:par>
                          <p:cTn id="17" fill="hold" nodeType="afterGroup">
                            <p:stCondLst>
                              <p:cond delay="7000"/>
                            </p:stCondLst>
                            <p:childTnLst>
                              <p:par>
                                <p:cTn id="18" presetID="26" presetClass="emph" presetSubtype="0" repeatCount="indefinite" fill="hold" nodeType="afterEffect">
                                  <p:stCondLst>
                                    <p:cond delay="0"/>
                                  </p:stCondLst>
                                  <p:childTnLst>
                                    <p:animEffect transition="out" filter="fade">
                                      <p:cBhvr>
                                        <p:cTn id="19" dur="3000" tmFilter="0, 0; .2, .5; .8, .5; 1, 0"/>
                                        <p:tgtEl>
                                          <p:spTgt spid="3080"/>
                                        </p:tgtEl>
                                      </p:cBhvr>
                                    </p:animEffect>
                                    <p:animScale>
                                      <p:cBhvr>
                                        <p:cTn id="20" dur="1500" autoRev="1" fill="hold"/>
                                        <p:tgtEl>
                                          <p:spTgt spid="3080"/>
                                        </p:tgtEl>
                                      </p:cBhvr>
                                      <p:by x="105000" y="105000"/>
                                    </p:animScale>
                                  </p:childTnLst>
                                </p:cTn>
                              </p:par>
                            </p:childTnLst>
                          </p:cTn>
                        </p:par>
                        <p:par>
                          <p:cTn id="21" fill="hold" nodeType="afterGroup">
                            <p:stCondLst>
                              <p:cond delay="10000"/>
                            </p:stCondLst>
                            <p:childTnLst>
                              <p:par>
                                <p:cTn id="22" presetID="2" presetClass="entr" presetSubtype="8" fill="hold" nodeType="afterEffect">
                                  <p:stCondLst>
                                    <p:cond delay="0"/>
                                  </p:stCondLst>
                                  <p:childTnLst>
                                    <p:set>
                                      <p:cBhvr>
                                        <p:cTn id="23" dur="1" fill="hold">
                                          <p:stCondLst>
                                            <p:cond delay="0"/>
                                          </p:stCondLst>
                                        </p:cTn>
                                        <p:tgtEl>
                                          <p:spTgt spid="3078"/>
                                        </p:tgtEl>
                                        <p:attrNameLst>
                                          <p:attrName>style.visibility</p:attrName>
                                        </p:attrNameLst>
                                      </p:cBhvr>
                                      <p:to>
                                        <p:strVal val="visible"/>
                                      </p:to>
                                    </p:set>
                                    <p:anim calcmode="lin" valueType="num">
                                      <p:cBhvr additive="base">
                                        <p:cTn id="24" dur="2000" fill="hold"/>
                                        <p:tgtEl>
                                          <p:spTgt spid="3078"/>
                                        </p:tgtEl>
                                        <p:attrNameLst>
                                          <p:attrName>ppt_x</p:attrName>
                                        </p:attrNameLst>
                                      </p:cBhvr>
                                      <p:tavLst>
                                        <p:tav tm="0">
                                          <p:val>
                                            <p:strVal val="0-#ppt_w/2"/>
                                          </p:val>
                                        </p:tav>
                                        <p:tav tm="100000">
                                          <p:val>
                                            <p:strVal val="#ppt_x"/>
                                          </p:val>
                                        </p:tav>
                                      </p:tavLst>
                                    </p:anim>
                                    <p:anim calcmode="lin" valueType="num">
                                      <p:cBhvr additive="base">
                                        <p:cTn id="25" dur="2000" fill="hold"/>
                                        <p:tgtEl>
                                          <p:spTgt spid="30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FF"/>
            </a:gs>
            <a:gs pos="100000">
              <a:srgbClr val="33CCFF"/>
            </a:gs>
          </a:gsLst>
          <a:lin ang="5400000" scaled="1"/>
        </a:gradFill>
        <a:effectLst/>
      </p:bgPr>
    </p:bg>
    <p:spTree>
      <p:nvGrpSpPr>
        <p:cNvPr id="1" name=""/>
        <p:cNvGrpSpPr/>
        <p:nvPr/>
      </p:nvGrpSpPr>
      <p:grpSpPr>
        <a:xfrm>
          <a:off x="0" y="0"/>
          <a:ext cx="0" cy="0"/>
          <a:chOff x="0" y="0"/>
          <a:chExt cx="0" cy="0"/>
        </a:xfrm>
      </p:grpSpPr>
      <p:sp>
        <p:nvSpPr>
          <p:cNvPr id="8196" name="AutoShape 2"/>
          <p:cNvSpPr>
            <a:spLocks noChangeArrowheads="1"/>
          </p:cNvSpPr>
          <p:nvPr/>
        </p:nvSpPr>
        <p:spPr bwMode="auto">
          <a:xfrm>
            <a:off x="5257800" y="762000"/>
            <a:ext cx="2514600" cy="762000"/>
          </a:xfrm>
          <a:prstGeom prst="cloudCallout">
            <a:avLst>
              <a:gd name="adj1" fmla="val 44884"/>
              <a:gd name="adj2" fmla="val -42083"/>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8197" name="AutoShape 3"/>
          <p:cNvSpPr>
            <a:spLocks noChangeArrowheads="1"/>
          </p:cNvSpPr>
          <p:nvPr/>
        </p:nvSpPr>
        <p:spPr bwMode="auto">
          <a:xfrm>
            <a:off x="4876800" y="5791200"/>
            <a:ext cx="2514600" cy="762000"/>
          </a:xfrm>
          <a:prstGeom prst="cloudCallout">
            <a:avLst>
              <a:gd name="adj1" fmla="val 44884"/>
              <a:gd name="adj2" fmla="val -42083"/>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8198" name="Text Box 4"/>
          <p:cNvSpPr txBox="1">
            <a:spLocks noChangeArrowheads="1"/>
          </p:cNvSpPr>
          <p:nvPr/>
        </p:nvSpPr>
        <p:spPr bwMode="auto">
          <a:xfrm>
            <a:off x="0" y="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b="1"/>
              <a:t>Một hôm, Mặt Trăng bảo Gà trống: “chúng ta đổi mũ cho nhau nhé!”. Gà Trống không thích mũ trắng của Mặt Trăng nên lắc đầu: “Tớ không đổi mũ đâu. Thông cảm cho tớ!”. Gà trống nói xong bỏ đi. Gà Trống tự hào về cái mũ đỏ tươi của mình lắm</a:t>
            </a:r>
          </a:p>
        </p:txBody>
      </p:sp>
      <p:grpSp>
        <p:nvGrpSpPr>
          <p:cNvPr id="4101" name="Group 5"/>
          <p:cNvGrpSpPr>
            <a:grpSpLocks/>
          </p:cNvGrpSpPr>
          <p:nvPr/>
        </p:nvGrpSpPr>
        <p:grpSpPr bwMode="auto">
          <a:xfrm>
            <a:off x="1371600" y="1752600"/>
            <a:ext cx="2514600" cy="3429000"/>
            <a:chOff x="384" y="1296"/>
            <a:chExt cx="1584" cy="2160"/>
          </a:xfrm>
        </p:grpSpPr>
        <p:pic>
          <p:nvPicPr>
            <p:cNvPr id="8201" name="Picture 6" descr="dglxasset[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03" y="1584"/>
              <a:ext cx="1409"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AutoShape 7"/>
            <p:cNvSpPr>
              <a:spLocks noChangeArrowheads="1"/>
            </p:cNvSpPr>
            <p:nvPr/>
          </p:nvSpPr>
          <p:spPr bwMode="auto">
            <a:xfrm>
              <a:off x="384" y="1296"/>
              <a:ext cx="1584" cy="480"/>
            </a:xfrm>
            <a:prstGeom prst="cloudCallout">
              <a:avLst>
                <a:gd name="adj1" fmla="val 44884"/>
                <a:gd name="adj2" fmla="val -42083"/>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grpSp>
      <p:pic>
        <p:nvPicPr>
          <p:cNvPr id="4104" name="Picture 8" descr="coc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276600"/>
            <a:ext cx="227647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additive="base">
                                        <p:cTn id="7" dur="2000" fill="hold"/>
                                        <p:tgtEl>
                                          <p:spTgt spid="4101"/>
                                        </p:tgtEl>
                                        <p:attrNameLst>
                                          <p:attrName>ppt_x</p:attrName>
                                        </p:attrNameLst>
                                      </p:cBhvr>
                                      <p:tavLst>
                                        <p:tav tm="0">
                                          <p:val>
                                            <p:strVal val="0-#ppt_w/2"/>
                                          </p:val>
                                        </p:tav>
                                        <p:tav tm="100000">
                                          <p:val>
                                            <p:strVal val="#ppt_x"/>
                                          </p:val>
                                        </p:tav>
                                      </p:tavLst>
                                    </p:anim>
                                    <p:anim calcmode="lin" valueType="num">
                                      <p:cBhvr additive="base">
                                        <p:cTn id="8" dur="2000" fill="hold"/>
                                        <p:tgtEl>
                                          <p:spTgt spid="410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2" fill="hold" nodeType="afterEffect">
                                  <p:stCondLst>
                                    <p:cond delay="0"/>
                                  </p:stCondLst>
                                  <p:childTnLst>
                                    <p:set>
                                      <p:cBhvr>
                                        <p:cTn id="11" dur="1" fill="hold">
                                          <p:stCondLst>
                                            <p:cond delay="0"/>
                                          </p:stCondLst>
                                        </p:cTn>
                                        <p:tgtEl>
                                          <p:spTgt spid="4104"/>
                                        </p:tgtEl>
                                        <p:attrNameLst>
                                          <p:attrName>style.visibility</p:attrName>
                                        </p:attrNameLst>
                                      </p:cBhvr>
                                      <p:to>
                                        <p:strVal val="visible"/>
                                      </p:to>
                                    </p:set>
                                    <p:anim calcmode="lin" valueType="num">
                                      <p:cBhvr additive="base">
                                        <p:cTn id="12" dur="2000" fill="hold"/>
                                        <p:tgtEl>
                                          <p:spTgt spid="4104"/>
                                        </p:tgtEl>
                                        <p:attrNameLst>
                                          <p:attrName>ppt_x</p:attrName>
                                        </p:attrNameLst>
                                      </p:cBhvr>
                                      <p:tavLst>
                                        <p:tav tm="0">
                                          <p:val>
                                            <p:strVal val="1+#ppt_w/2"/>
                                          </p:val>
                                        </p:tav>
                                        <p:tav tm="100000">
                                          <p:val>
                                            <p:strVal val="#ppt_x"/>
                                          </p:val>
                                        </p:tav>
                                      </p:tavLst>
                                    </p:anim>
                                    <p:anim calcmode="lin" valueType="num">
                                      <p:cBhvr additive="base">
                                        <p:cTn id="13" dur="2000" fill="hold"/>
                                        <p:tgtEl>
                                          <p:spTgt spid="410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32" presetClass="emph" presetSubtype="0" repeatCount="2000" fill="hold" nodeType="afterEffect">
                                  <p:stCondLst>
                                    <p:cond delay="0"/>
                                  </p:stCondLst>
                                  <p:childTnLst>
                                    <p:animClr clrSpc="rgb" dir="cw">
                                      <p:cBhvr override="childStyle">
                                        <p:cTn id="16" dur="200" fill="hold"/>
                                        <p:tgtEl>
                                          <p:spTgt spid="4101"/>
                                        </p:tgtEl>
                                        <p:attrNameLst>
                                          <p:attrName>style.color</p:attrName>
                                        </p:attrNameLst>
                                      </p:cBhvr>
                                      <p:to>
                                        <a:schemeClr val="accent2"/>
                                      </p:to>
                                    </p:animClr>
                                    <p:animClr clrSpc="rgb" dir="cw">
                                      <p:cBhvr>
                                        <p:cTn id="17" dur="200" fill="hold"/>
                                        <p:tgtEl>
                                          <p:spTgt spid="4101"/>
                                        </p:tgtEl>
                                        <p:attrNameLst>
                                          <p:attrName>fillcolor</p:attrName>
                                        </p:attrNameLst>
                                      </p:cBhvr>
                                      <p:to>
                                        <a:schemeClr val="accent2"/>
                                      </p:to>
                                    </p:animClr>
                                    <p:set>
                                      <p:cBhvr>
                                        <p:cTn id="18" dur="200" fill="hold"/>
                                        <p:tgtEl>
                                          <p:spTgt spid="4101"/>
                                        </p:tgtEl>
                                        <p:attrNameLst>
                                          <p:attrName>fill.type</p:attrName>
                                        </p:attrNameLst>
                                      </p:cBhvr>
                                      <p:to>
                                        <p:strVal val="solid"/>
                                      </p:to>
                                    </p:set>
                                    <p:set>
                                      <p:cBhvr>
                                        <p:cTn id="19" dur="200" fill="hold"/>
                                        <p:tgtEl>
                                          <p:spTgt spid="4101"/>
                                        </p:tgtEl>
                                        <p:attrNameLst>
                                          <p:attrName>fill.on</p:attrName>
                                        </p:attrNameLst>
                                      </p:cBhvr>
                                      <p:to>
                                        <p:strVal val="true"/>
                                      </p:to>
                                    </p:set>
                                    <p:animRot by="120000">
                                      <p:cBhvr>
                                        <p:cTn id="20" dur="200" fill="hold">
                                          <p:stCondLst>
                                            <p:cond delay="0"/>
                                          </p:stCondLst>
                                        </p:cTn>
                                        <p:tgtEl>
                                          <p:spTgt spid="4101"/>
                                        </p:tgtEl>
                                        <p:attrNameLst>
                                          <p:attrName>r</p:attrName>
                                        </p:attrNameLst>
                                      </p:cBhvr>
                                    </p:animRot>
                                    <p:animRot by="-240000">
                                      <p:cBhvr>
                                        <p:cTn id="21" dur="400" fill="hold">
                                          <p:stCondLst>
                                            <p:cond delay="400"/>
                                          </p:stCondLst>
                                        </p:cTn>
                                        <p:tgtEl>
                                          <p:spTgt spid="4101"/>
                                        </p:tgtEl>
                                        <p:attrNameLst>
                                          <p:attrName>r</p:attrName>
                                        </p:attrNameLst>
                                      </p:cBhvr>
                                    </p:animRot>
                                    <p:animRot by="240000">
                                      <p:cBhvr>
                                        <p:cTn id="22" dur="400" fill="hold">
                                          <p:stCondLst>
                                            <p:cond delay="800"/>
                                          </p:stCondLst>
                                        </p:cTn>
                                        <p:tgtEl>
                                          <p:spTgt spid="4101"/>
                                        </p:tgtEl>
                                        <p:attrNameLst>
                                          <p:attrName>r</p:attrName>
                                        </p:attrNameLst>
                                      </p:cBhvr>
                                    </p:animRot>
                                    <p:animRot by="-240000">
                                      <p:cBhvr>
                                        <p:cTn id="23" dur="400" fill="hold">
                                          <p:stCondLst>
                                            <p:cond delay="1200"/>
                                          </p:stCondLst>
                                        </p:cTn>
                                        <p:tgtEl>
                                          <p:spTgt spid="4101"/>
                                        </p:tgtEl>
                                        <p:attrNameLst>
                                          <p:attrName>r</p:attrName>
                                        </p:attrNameLst>
                                      </p:cBhvr>
                                    </p:animRot>
                                    <p:animRot by="120000">
                                      <p:cBhvr>
                                        <p:cTn id="24" dur="400" fill="hold">
                                          <p:stCondLst>
                                            <p:cond delay="1600"/>
                                          </p:stCondLst>
                                        </p:cTn>
                                        <p:tgtEl>
                                          <p:spTgt spid="4101"/>
                                        </p:tgtEl>
                                        <p:attrNameLst>
                                          <p:attrName>r</p:attrName>
                                        </p:attrNameLst>
                                      </p:cBhvr>
                                    </p:animRot>
                                  </p:childTnLst>
                                </p:cTn>
                              </p:par>
                            </p:childTnLst>
                          </p:cTn>
                        </p:par>
                        <p:par>
                          <p:cTn id="25" fill="hold" nodeType="afterGroup">
                            <p:stCondLst>
                              <p:cond delay="8000"/>
                            </p:stCondLst>
                            <p:childTnLst>
                              <p:par>
                                <p:cTn id="26" presetID="26" presetClass="emph" presetSubtype="0" repeatCount="2000" fill="hold" nodeType="afterEffect">
                                  <p:stCondLst>
                                    <p:cond delay="0"/>
                                  </p:stCondLst>
                                  <p:childTnLst>
                                    <p:animEffect transition="out" filter="fade">
                                      <p:cBhvr>
                                        <p:cTn id="27" dur="2000" tmFilter="0, 0; .2, .5; .8, .5; 1, 0"/>
                                        <p:tgtEl>
                                          <p:spTgt spid="4104"/>
                                        </p:tgtEl>
                                      </p:cBhvr>
                                    </p:animEffect>
                                    <p:animScale>
                                      <p:cBhvr>
                                        <p:cTn id="28" dur="1000" autoRev="1" fill="hold"/>
                                        <p:tgtEl>
                                          <p:spTgt spid="4104"/>
                                        </p:tgtEl>
                                      </p:cBhvr>
                                      <p:by x="105000" y="105000"/>
                                    </p:animScale>
                                  </p:childTnLst>
                                </p:cTn>
                              </p:par>
                            </p:childTnLst>
                          </p:cTn>
                        </p:par>
                      </p:childTnLst>
                    </p:cTn>
                  </p:par>
                  <p:par>
                    <p:cTn id="29" fill="hold" nodeType="clickPar">
                      <p:stCondLst>
                        <p:cond delay="indefinite"/>
                      </p:stCondLst>
                      <p:childTnLst>
                        <p:par>
                          <p:cTn id="30" fill="hold" nodeType="withGroup">
                            <p:stCondLst>
                              <p:cond delay="0"/>
                            </p:stCondLst>
                            <p:childTnLst>
                              <p:par>
                                <p:cTn id="31" presetID="0" presetClass="path" presetSubtype="0" accel="50000" decel="50000" fill="hold" nodeType="clickEffect">
                                  <p:stCondLst>
                                    <p:cond delay="0"/>
                                  </p:stCondLst>
                                  <p:childTnLst>
                                    <p:animMotion origin="layout" path="M 0.00382 0.00463 C -0.00573 -0.01458 -0.00312 -0.02268 -0.02118 -0.03101 C -0.02222 -0.03402 -0.02274 -0.0375 -0.02448 -0.03981 C -0.02621 -0.04213 -0.02899 -0.04236 -0.03107 -0.04421 C -0.03524 -0.04768 -0.03923 -0.053 -0.04288 -0.05763 C -0.06597 -0.05625 -0.08819 -0.05439 -0.11111 -0.05092 C -0.1184 -0.04467 -0.12639 -0.04375 -0.13455 -0.03981 C -0.15173 -0.03171 -0.1585 -0.02662 -0.17778 -0.0243 C -0.19618 -0.0081 -0.16788 -0.03194 -0.18941 -0.01759 C -0.1908 -0.01666 -0.19149 -0.01435 -0.19288 -0.01319 C -0.19653 -0.01018 -0.20069 -0.00902 -0.20451 -0.00648 C -0.21093 0.00672 -0.20416 -0.00347 -0.22118 0.00232 C -0.22361 0.00325 -0.22534 0.00602 -0.22778 0.00695 C -0.23107 0.00834 -0.23455 0.00834 -0.23784 0.00903 C -0.25607 0.01737 -0.2743 0.01135 -0.29288 0.00903 C -0.33819 0.00325 -0.33177 0.0044 -0.38455 0.00024 C -0.39583 -0.0074 -0.40868 -0.01111 -0.41944 -0.0199 C -0.42587 -0.02523 -0.4335 -0.03425 -0.44114 -0.0375 C -0.45659 -0.04398 -0.47153 -0.04421 -0.48784 -0.04652 C -0.50069 -0.05763 -0.51666 -0.04861 -0.52951 -0.05972 C -0.575 -0.05856 -0.61927 -0.05648 -0.66441 -0.05324 C -0.68125 -0.04745 -0.6967 -0.04606 -0.71441 -0.04421 C -0.721 -0.04143 -0.71771 -0.04213 -0.72448 -0.04213 L -0.71111 -0.04213 " pathEditMode="relative" rAng="0" ptsTypes="ffffffffffffffffffffffAA">
                                      <p:cBhvr>
                                        <p:cTn id="32" dur="5000" fill="hold"/>
                                        <p:tgtEl>
                                          <p:spTgt spid="4104"/>
                                        </p:tgtEl>
                                        <p:attrNameLst>
                                          <p:attrName>ppt_x</p:attrName>
                                          <p:attrName>ppt_y</p:attrName>
                                        </p:attrNameLst>
                                      </p:cBhvr>
                                      <p:rCtr x="-36424" y="-25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pic>
        <p:nvPicPr>
          <p:cNvPr id="5122" name="Picture 2" descr="ma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5813" y="2270125"/>
            <a:ext cx="107473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3" name="Group 3"/>
          <p:cNvGrpSpPr>
            <a:grpSpLocks/>
          </p:cNvGrpSpPr>
          <p:nvPr/>
        </p:nvGrpSpPr>
        <p:grpSpPr bwMode="auto">
          <a:xfrm>
            <a:off x="1219200" y="381000"/>
            <a:ext cx="2590800" cy="3638550"/>
            <a:chOff x="720" y="480"/>
            <a:chExt cx="1584" cy="2388"/>
          </a:xfrm>
        </p:grpSpPr>
        <p:pic>
          <p:nvPicPr>
            <p:cNvPr id="9227" name="Picture 4" descr="dglxas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68" y="864"/>
              <a:ext cx="1440" cy="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AutoShape 5"/>
            <p:cNvSpPr>
              <a:spLocks noChangeArrowheads="1"/>
            </p:cNvSpPr>
            <p:nvPr/>
          </p:nvSpPr>
          <p:spPr bwMode="auto">
            <a:xfrm>
              <a:off x="720" y="480"/>
              <a:ext cx="1584" cy="720"/>
            </a:xfrm>
            <a:prstGeom prst="cloudCallout">
              <a:avLst>
                <a:gd name="adj1" fmla="val -12690"/>
                <a:gd name="adj2" fmla="val 15278"/>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grpSp>
      <p:pic>
        <p:nvPicPr>
          <p:cNvPr id="5126" name="Picture 6" descr="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2514600"/>
            <a:ext cx="30480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7"/>
          <p:cNvSpPr>
            <a:spLocks noChangeArrowheads="1"/>
          </p:cNvSpPr>
          <p:nvPr/>
        </p:nvSpPr>
        <p:spPr bwMode="auto">
          <a:xfrm>
            <a:off x="6248400" y="533400"/>
            <a:ext cx="2514600" cy="762000"/>
          </a:xfrm>
          <a:prstGeom prst="cloudCallout">
            <a:avLst>
              <a:gd name="adj1" fmla="val 44884"/>
              <a:gd name="adj2" fmla="val -42083"/>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9224" name="AutoShape 8"/>
          <p:cNvSpPr>
            <a:spLocks noChangeArrowheads="1"/>
          </p:cNvSpPr>
          <p:nvPr/>
        </p:nvSpPr>
        <p:spPr bwMode="auto">
          <a:xfrm>
            <a:off x="-990600" y="5105400"/>
            <a:ext cx="2514600" cy="762000"/>
          </a:xfrm>
          <a:prstGeom prst="cloudCallout">
            <a:avLst>
              <a:gd name="adj1" fmla="val 44884"/>
              <a:gd name="adj2" fmla="val -42083"/>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9225" name="AutoShape 9"/>
          <p:cNvSpPr>
            <a:spLocks noChangeArrowheads="1"/>
          </p:cNvSpPr>
          <p:nvPr/>
        </p:nvSpPr>
        <p:spPr bwMode="auto">
          <a:xfrm>
            <a:off x="5181600" y="5791200"/>
            <a:ext cx="2514600" cy="762000"/>
          </a:xfrm>
          <a:prstGeom prst="cloudCallout">
            <a:avLst>
              <a:gd name="adj1" fmla="val 44884"/>
              <a:gd name="adj2" fmla="val -42083"/>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9226" name="Text Box 10"/>
          <p:cNvSpPr txBox="1">
            <a:spLocks noChangeArrowheads="1"/>
          </p:cNvSpPr>
          <p:nvPr/>
        </p:nvSpPr>
        <p:spPr bwMode="auto">
          <a:xfrm>
            <a:off x="0" y="22860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b="1"/>
              <a:t>Mặt Trăng tức giận, giật mũ của Gà Trống ném xuống đất. Gà Trống tiếc cái mũ quá nên bay vội xuống đất để tìm.</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nodeType="afterEffect">
                                  <p:stCondLst>
                                    <p:cond delay="0"/>
                                  </p:stCondLst>
                                  <p:childTnLst>
                                    <p:animEffect transition="out" filter="fade">
                                      <p:cBhvr>
                                        <p:cTn id="6" dur="1000" tmFilter="0, 0; .2, .5; .8, .5; 1, 0"/>
                                        <p:tgtEl>
                                          <p:spTgt spid="5123"/>
                                        </p:tgtEl>
                                      </p:cBhvr>
                                    </p:animEffect>
                                    <p:animScale>
                                      <p:cBhvr>
                                        <p:cTn id="7" dur="500" autoRev="1" fill="hold"/>
                                        <p:tgtEl>
                                          <p:spTgt spid="5123"/>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nodeType="clickEffect">
                                  <p:stCondLst>
                                    <p:cond delay="0"/>
                                  </p:stCondLst>
                                  <p:childTnLst>
                                    <p:animMotion origin="layout" path="M -0.0125 -0.07083 C -0.00937 -0.09861 -0.0125 -0.08425 0.00139 -0.08078 C 0.01649 -0.07708 0.03108 -0.07453 0.04618 -0.07083 C 0.05608 -0.05995 0.06684 -0.04953 0.07708 -0.04074 C 0.08194 -0.02476 0.08455 -0.02314 0.0908 -0.01597 C 0.09965 0.0125 0.09514 0.00533 0.10313 0.01412 C 0.10677 0.02246 0.10955 0.03588 0.11406 0.03912 C 0.11858 0.04213 0.12795 0.04885 0.12795 0.04931 C 0.13073 0.07732 0.12691 0.05348 0.13403 0.06852 C 0.13576 0.072 0.13698 0.07825 0.13854 0.08357 C 0.14306 0.12385 0.14896 0.12385 0.16024 0.13334 C 0.16788 0.15602 0.17639 0.16274 0.18663 0.16806 C 0.19965 0.197 0.21771 0.20047 0.23281 0.21297 C 0.2342 0.21598 0.2375 0.22292 0.2375 0.22362 " pathEditMode="relative" rAng="0" ptsTypes="fffffffffffffA">
                                      <p:cBhvr>
                                        <p:cTn id="11" dur="2000" fill="hold"/>
                                        <p:tgtEl>
                                          <p:spTgt spid="5123"/>
                                        </p:tgtEl>
                                        <p:attrNameLst>
                                          <p:attrName>ppt_x</p:attrName>
                                          <p:attrName>ppt_y</p:attrName>
                                        </p:attrNameLst>
                                      </p:cBhvr>
                                      <p:rCtr x="12500" y="13333"/>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0" presetClass="path" presetSubtype="0" accel="50000" decel="50000" fill="hold" nodeType="clickEffect">
                                  <p:stCondLst>
                                    <p:cond delay="0"/>
                                  </p:stCondLst>
                                  <p:childTnLst>
                                    <p:animMotion origin="layout" path="M -3.33333E-6 -1.85185E-6 C 0.00504 0.00556 0.01042 0.00857 0.0158 0.01459 C 0.01684 0.01875 0.01841 0.0294 0.02118 0.03218 C 0.02396 0.03449 0.02709 0.0338 0.03004 0.03519 C 0.03611 0.03773 0.04011 0.04375 0.04618 0.04676 C 0.06025 0.06412 0.07327 0.06991 0.0908 0.07361 C 0.09167 0.07593 0.0967 0.08681 0.09618 0.09121 C 0.09584 0.09398 0.09375 0.09514 0.09271 0.09722 C 0.09132 0.1 0.09028 0.10301 0.08907 0.10579 C 0.09549 0.1169 0.09393 0.13171 0.09809 0.14445 C 0.10695 0.17107 0.11337 0.17546 0.12848 0.19167 C 0.13629 0.21181 0.12674 0.19213 0.13733 0.20347 C 0.14254 0.20926 0.1448 0.21852 0.14792 0.22709 C 0.15105 0.24722 0.1566 0.26597 0.15868 0.28611 C 0.16389 0.33496 0.16476 0.37986 0.17657 0.425 C 0.1816 0.44445 0.18073 0.45579 0.19445 0.46343 C 0.19792 0.47477 0.20243 0.49121 0.20868 0.49884 C 0.21441 0.50579 0.22275 0.50301 0.23004 0.50463 C 0.23039 0.50463 0.24167 0.50926 0.24254 0.51088 C 0.24636 0.5169 0.24375 0.54051 0.25 0.54051 " pathEditMode="relative" rAng="0" ptsTypes="fffffffffffffffffffA">
                                      <p:cBhvr>
                                        <p:cTn id="15" dur="2000" fill="hold"/>
                                        <p:tgtEl>
                                          <p:spTgt spid="5122"/>
                                        </p:tgtEl>
                                        <p:attrNameLst>
                                          <p:attrName>ppt_x</p:attrName>
                                          <p:attrName>ppt_y</p:attrName>
                                        </p:attrNameLst>
                                      </p:cBhvr>
                                      <p:rCtr x="12500" y="27014"/>
                                    </p:animMotion>
                                  </p:childTnLst>
                                </p:cTn>
                              </p:par>
                            </p:childTnLst>
                          </p:cTn>
                        </p:par>
                        <p:par>
                          <p:cTn id="16" fill="hold" nodeType="afterGroup">
                            <p:stCondLst>
                              <p:cond delay="2000"/>
                            </p:stCondLst>
                            <p:childTnLst>
                              <p:par>
                                <p:cTn id="17" presetID="32" presetClass="emph" presetSubtype="0" fill="hold" nodeType="afterEffect">
                                  <p:stCondLst>
                                    <p:cond delay="0"/>
                                  </p:stCondLst>
                                  <p:childTnLst>
                                    <p:animClr clrSpc="rgb" dir="cw">
                                      <p:cBhvr override="childStyle">
                                        <p:cTn id="18" dur="100" fill="hold"/>
                                        <p:tgtEl>
                                          <p:spTgt spid="5126"/>
                                        </p:tgtEl>
                                        <p:attrNameLst>
                                          <p:attrName>style.color</p:attrName>
                                        </p:attrNameLst>
                                      </p:cBhvr>
                                      <p:to>
                                        <a:srgbClr val="00FFFF"/>
                                      </p:to>
                                    </p:animClr>
                                    <p:animClr clrSpc="rgb" dir="cw">
                                      <p:cBhvr>
                                        <p:cTn id="19" dur="100" fill="hold"/>
                                        <p:tgtEl>
                                          <p:spTgt spid="5126"/>
                                        </p:tgtEl>
                                        <p:attrNameLst>
                                          <p:attrName>fillcolor</p:attrName>
                                        </p:attrNameLst>
                                      </p:cBhvr>
                                      <p:to>
                                        <a:srgbClr val="00FFFF"/>
                                      </p:to>
                                    </p:animClr>
                                    <p:set>
                                      <p:cBhvr>
                                        <p:cTn id="20" dur="100" fill="hold"/>
                                        <p:tgtEl>
                                          <p:spTgt spid="5126"/>
                                        </p:tgtEl>
                                        <p:attrNameLst>
                                          <p:attrName>fill.type</p:attrName>
                                        </p:attrNameLst>
                                      </p:cBhvr>
                                      <p:to>
                                        <p:strVal val="solid"/>
                                      </p:to>
                                    </p:set>
                                    <p:set>
                                      <p:cBhvr>
                                        <p:cTn id="21" dur="100" fill="hold"/>
                                        <p:tgtEl>
                                          <p:spTgt spid="5126"/>
                                        </p:tgtEl>
                                        <p:attrNameLst>
                                          <p:attrName>fill.on</p:attrName>
                                        </p:attrNameLst>
                                      </p:cBhvr>
                                      <p:to>
                                        <p:strVal val="true"/>
                                      </p:to>
                                    </p:set>
                                    <p:animRot by="120000">
                                      <p:cBhvr>
                                        <p:cTn id="22" dur="100" fill="hold">
                                          <p:stCondLst>
                                            <p:cond delay="0"/>
                                          </p:stCondLst>
                                        </p:cTn>
                                        <p:tgtEl>
                                          <p:spTgt spid="5126"/>
                                        </p:tgtEl>
                                        <p:attrNameLst>
                                          <p:attrName>r</p:attrName>
                                        </p:attrNameLst>
                                      </p:cBhvr>
                                    </p:animRot>
                                    <p:animRot by="-240000">
                                      <p:cBhvr>
                                        <p:cTn id="23" dur="200" fill="hold">
                                          <p:stCondLst>
                                            <p:cond delay="200"/>
                                          </p:stCondLst>
                                        </p:cTn>
                                        <p:tgtEl>
                                          <p:spTgt spid="5126"/>
                                        </p:tgtEl>
                                        <p:attrNameLst>
                                          <p:attrName>r</p:attrName>
                                        </p:attrNameLst>
                                      </p:cBhvr>
                                    </p:animRot>
                                    <p:animRot by="240000">
                                      <p:cBhvr>
                                        <p:cTn id="24" dur="200" fill="hold">
                                          <p:stCondLst>
                                            <p:cond delay="400"/>
                                          </p:stCondLst>
                                        </p:cTn>
                                        <p:tgtEl>
                                          <p:spTgt spid="5126"/>
                                        </p:tgtEl>
                                        <p:attrNameLst>
                                          <p:attrName>r</p:attrName>
                                        </p:attrNameLst>
                                      </p:cBhvr>
                                    </p:animRot>
                                    <p:animRot by="-240000">
                                      <p:cBhvr>
                                        <p:cTn id="25" dur="200" fill="hold">
                                          <p:stCondLst>
                                            <p:cond delay="600"/>
                                          </p:stCondLst>
                                        </p:cTn>
                                        <p:tgtEl>
                                          <p:spTgt spid="5126"/>
                                        </p:tgtEl>
                                        <p:attrNameLst>
                                          <p:attrName>r</p:attrName>
                                        </p:attrNameLst>
                                      </p:cBhvr>
                                    </p:animRot>
                                    <p:animRot by="120000">
                                      <p:cBhvr>
                                        <p:cTn id="26" dur="200" fill="hold">
                                          <p:stCondLst>
                                            <p:cond delay="800"/>
                                          </p:stCondLst>
                                        </p:cTn>
                                        <p:tgtEl>
                                          <p:spTgt spid="51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44" name="Picture 2" descr="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8700" y="3200400"/>
            <a:ext cx="3124200"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 descr="ma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2400" y="6175375"/>
            <a:ext cx="9144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4"/>
          <p:cNvSpPr txBox="1">
            <a:spLocks noChangeArrowheads="1"/>
          </p:cNvSpPr>
          <p:nvPr/>
        </p:nvSpPr>
        <p:spPr bwMode="auto">
          <a:xfrm>
            <a:off x="0" y="304800"/>
            <a:ext cx="929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b="1">
                <a:solidFill>
                  <a:srgbClr val="FFFFFF"/>
                </a:solidFill>
              </a:rPr>
              <a:t>Nhưng mặt đất thì tối om, biết tìm mũ ở đâu bây giờ? </a:t>
            </a:r>
          </a:p>
        </p:txBody>
      </p:sp>
    </p:spTree>
  </p:cSld>
  <p:clrMapOvr>
    <a:masterClrMapping/>
  </p:clrMapOvr>
  <p:transition spd="med">
    <p:randomBa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7170" name="Picture 2" descr="Su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838200"/>
            <a:ext cx="33528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AutoShape 3"/>
          <p:cNvSpPr>
            <a:spLocks noChangeArrowheads="1"/>
          </p:cNvSpPr>
          <p:nvPr/>
        </p:nvSpPr>
        <p:spPr bwMode="auto">
          <a:xfrm>
            <a:off x="5943600" y="1600200"/>
            <a:ext cx="2286000" cy="838200"/>
          </a:xfrm>
          <a:prstGeom prst="cloudCallout">
            <a:avLst>
              <a:gd name="adj1" fmla="val 17708"/>
              <a:gd name="adj2" fmla="val 2653"/>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172" name="AutoShape 4"/>
          <p:cNvSpPr>
            <a:spLocks noChangeArrowheads="1"/>
          </p:cNvSpPr>
          <p:nvPr/>
        </p:nvSpPr>
        <p:spPr bwMode="auto">
          <a:xfrm>
            <a:off x="3657600" y="1295400"/>
            <a:ext cx="3810000" cy="1905000"/>
          </a:xfrm>
          <a:prstGeom prst="cloudCallout">
            <a:avLst>
              <a:gd name="adj1" fmla="val -9375"/>
              <a:gd name="adj2" fmla="val -26833"/>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pic>
        <p:nvPicPr>
          <p:cNvPr id="11271" name="Picture 5" descr="3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60960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6" descr="3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58674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7" descr="3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57150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8" descr="3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60960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9" descr="3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5486400"/>
            <a:ext cx="10318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0" descr="3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57150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1" descr="3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52578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MS90477.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86106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1" name="AutoShape 13"/>
          <p:cNvSpPr>
            <a:spLocks noChangeArrowheads="1"/>
          </p:cNvSpPr>
          <p:nvPr/>
        </p:nvSpPr>
        <p:spPr bwMode="auto">
          <a:xfrm>
            <a:off x="3505200" y="1676400"/>
            <a:ext cx="4114800" cy="2438400"/>
          </a:xfrm>
          <a:prstGeom prst="cloudCallout">
            <a:avLst>
              <a:gd name="adj1" fmla="val -12384"/>
              <a:gd name="adj2" fmla="val -25653"/>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182" name="AutoShape 14"/>
          <p:cNvSpPr>
            <a:spLocks noChangeArrowheads="1"/>
          </p:cNvSpPr>
          <p:nvPr/>
        </p:nvSpPr>
        <p:spPr bwMode="auto">
          <a:xfrm>
            <a:off x="5791200" y="2057400"/>
            <a:ext cx="3810000" cy="1905000"/>
          </a:xfrm>
          <a:prstGeom prst="cloudCallout">
            <a:avLst>
              <a:gd name="adj1" fmla="val -9375"/>
              <a:gd name="adj2" fmla="val -26833"/>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183" name="AutoShape 15"/>
          <p:cNvSpPr>
            <a:spLocks noChangeArrowheads="1"/>
          </p:cNvSpPr>
          <p:nvPr/>
        </p:nvSpPr>
        <p:spPr bwMode="auto">
          <a:xfrm>
            <a:off x="-228600" y="2971800"/>
            <a:ext cx="3810000" cy="1905000"/>
          </a:xfrm>
          <a:prstGeom prst="cloudCallout">
            <a:avLst>
              <a:gd name="adj1" fmla="val -9375"/>
              <a:gd name="adj2" fmla="val -26833"/>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184" name="AutoShape 16"/>
          <p:cNvSpPr>
            <a:spLocks noChangeArrowheads="1"/>
          </p:cNvSpPr>
          <p:nvPr/>
        </p:nvSpPr>
        <p:spPr bwMode="auto">
          <a:xfrm>
            <a:off x="5486400" y="609600"/>
            <a:ext cx="3810000" cy="1905000"/>
          </a:xfrm>
          <a:prstGeom prst="cloudCallout">
            <a:avLst>
              <a:gd name="adj1" fmla="val -9375"/>
              <a:gd name="adj2" fmla="val -26833"/>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185" name="AutoShape 17"/>
          <p:cNvSpPr>
            <a:spLocks noChangeArrowheads="1"/>
          </p:cNvSpPr>
          <p:nvPr/>
        </p:nvSpPr>
        <p:spPr bwMode="auto">
          <a:xfrm>
            <a:off x="-381000" y="1371600"/>
            <a:ext cx="3810000" cy="1905000"/>
          </a:xfrm>
          <a:prstGeom prst="cloudCallout">
            <a:avLst>
              <a:gd name="adj1" fmla="val -9375"/>
              <a:gd name="adj2" fmla="val -26833"/>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186" name="AutoShape 18"/>
          <p:cNvSpPr>
            <a:spLocks noChangeArrowheads="1"/>
          </p:cNvSpPr>
          <p:nvPr/>
        </p:nvSpPr>
        <p:spPr bwMode="auto">
          <a:xfrm>
            <a:off x="0" y="0"/>
            <a:ext cx="3810000" cy="1905000"/>
          </a:xfrm>
          <a:prstGeom prst="cloudCallout">
            <a:avLst>
              <a:gd name="adj1" fmla="val -9375"/>
              <a:gd name="adj2" fmla="val -26833"/>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187" name="AutoShape 19"/>
          <p:cNvSpPr>
            <a:spLocks noChangeArrowheads="1"/>
          </p:cNvSpPr>
          <p:nvPr/>
        </p:nvSpPr>
        <p:spPr bwMode="auto">
          <a:xfrm>
            <a:off x="3733800" y="3733800"/>
            <a:ext cx="3810000" cy="1905000"/>
          </a:xfrm>
          <a:prstGeom prst="cloudCallout">
            <a:avLst>
              <a:gd name="adj1" fmla="val -9375"/>
              <a:gd name="adj2" fmla="val -26833"/>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188" name="AutoShape 20"/>
          <p:cNvSpPr>
            <a:spLocks noChangeArrowheads="1"/>
          </p:cNvSpPr>
          <p:nvPr/>
        </p:nvSpPr>
        <p:spPr bwMode="auto">
          <a:xfrm>
            <a:off x="2362200" y="609600"/>
            <a:ext cx="3810000" cy="1905000"/>
          </a:xfrm>
          <a:prstGeom prst="cloudCallout">
            <a:avLst>
              <a:gd name="adj1" fmla="val -9375"/>
              <a:gd name="adj2" fmla="val -26833"/>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pic>
        <p:nvPicPr>
          <p:cNvPr id="7189" name="Picture 21" descr="mao"/>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3429000"/>
            <a:ext cx="13716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8" name="Picture 22" descr="ist2_6054090-camphor-tree"/>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4800600"/>
            <a:ext cx="1852613"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1" name="AutoShape 23"/>
          <p:cNvSpPr>
            <a:spLocks noChangeArrowheads="1"/>
          </p:cNvSpPr>
          <p:nvPr/>
        </p:nvSpPr>
        <p:spPr bwMode="auto">
          <a:xfrm>
            <a:off x="1219200" y="0"/>
            <a:ext cx="3810000" cy="1905000"/>
          </a:xfrm>
          <a:prstGeom prst="cloudCallout">
            <a:avLst>
              <a:gd name="adj1" fmla="val -9375"/>
              <a:gd name="adj2" fmla="val -26833"/>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192" name="AutoShape 24"/>
          <p:cNvSpPr>
            <a:spLocks noChangeArrowheads="1"/>
          </p:cNvSpPr>
          <p:nvPr/>
        </p:nvSpPr>
        <p:spPr bwMode="auto">
          <a:xfrm>
            <a:off x="4572000" y="-228600"/>
            <a:ext cx="3810000" cy="1905000"/>
          </a:xfrm>
          <a:prstGeom prst="cloudCallout">
            <a:avLst>
              <a:gd name="adj1" fmla="val -9375"/>
              <a:gd name="adj2" fmla="val -26833"/>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193" name="AutoShape 25"/>
          <p:cNvSpPr>
            <a:spLocks noChangeArrowheads="1"/>
          </p:cNvSpPr>
          <p:nvPr/>
        </p:nvSpPr>
        <p:spPr bwMode="auto">
          <a:xfrm>
            <a:off x="4038600" y="3429000"/>
            <a:ext cx="3810000" cy="1905000"/>
          </a:xfrm>
          <a:prstGeom prst="cloudCallout">
            <a:avLst>
              <a:gd name="adj1" fmla="val -9375"/>
              <a:gd name="adj2" fmla="val -26833"/>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194" name="AutoShape 26"/>
          <p:cNvSpPr>
            <a:spLocks noChangeArrowheads="1"/>
          </p:cNvSpPr>
          <p:nvPr/>
        </p:nvSpPr>
        <p:spPr bwMode="auto">
          <a:xfrm>
            <a:off x="5562600" y="3886200"/>
            <a:ext cx="3810000" cy="1905000"/>
          </a:xfrm>
          <a:prstGeom prst="cloudCallout">
            <a:avLst>
              <a:gd name="adj1" fmla="val -9375"/>
              <a:gd name="adj2" fmla="val -26833"/>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195" name="AutoShape 27"/>
          <p:cNvSpPr>
            <a:spLocks noChangeArrowheads="1"/>
          </p:cNvSpPr>
          <p:nvPr/>
        </p:nvSpPr>
        <p:spPr bwMode="auto">
          <a:xfrm>
            <a:off x="1219200" y="4267200"/>
            <a:ext cx="3810000" cy="1905000"/>
          </a:xfrm>
          <a:prstGeom prst="cloudCallout">
            <a:avLst>
              <a:gd name="adj1" fmla="val -9375"/>
              <a:gd name="adj2" fmla="val -26833"/>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196" name="AutoShape 28"/>
          <p:cNvSpPr>
            <a:spLocks noChangeArrowheads="1"/>
          </p:cNvSpPr>
          <p:nvPr/>
        </p:nvSpPr>
        <p:spPr bwMode="auto">
          <a:xfrm>
            <a:off x="2514600" y="2133600"/>
            <a:ext cx="4114800" cy="2438400"/>
          </a:xfrm>
          <a:prstGeom prst="cloudCallout">
            <a:avLst>
              <a:gd name="adj1" fmla="val -12384"/>
              <a:gd name="adj2" fmla="val -25653"/>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197" name="AutoShape 29"/>
          <p:cNvSpPr>
            <a:spLocks noChangeArrowheads="1"/>
          </p:cNvSpPr>
          <p:nvPr/>
        </p:nvSpPr>
        <p:spPr bwMode="auto">
          <a:xfrm>
            <a:off x="-762000" y="4419600"/>
            <a:ext cx="3810000" cy="1905000"/>
          </a:xfrm>
          <a:prstGeom prst="cloudCallout">
            <a:avLst>
              <a:gd name="adj1" fmla="val -9375"/>
              <a:gd name="adj2" fmla="val -26833"/>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pic>
        <p:nvPicPr>
          <p:cNvPr id="7198" name="Picture 30" descr="1"/>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7787" y="3882231"/>
            <a:ext cx="3124200"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9" name="Picture 31" descr="mao"/>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2800" y="5486400"/>
            <a:ext cx="13716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8" name="Text Box 32"/>
          <p:cNvSpPr txBox="1">
            <a:spLocks noChangeArrowheads="1"/>
          </p:cNvSpPr>
          <p:nvPr/>
        </p:nvSpPr>
        <p:spPr bwMode="auto">
          <a:xfrm>
            <a:off x="0" y="0"/>
            <a:ext cx="8839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b="1">
                <a:solidFill>
                  <a:srgbClr val="FFFFFF"/>
                </a:solidFill>
              </a:rPr>
              <a:t>Bỗng Gà Trống nhớ đến Mặt Trời và cất tiếng gọi: “Anh Mặt Trời ơi! Anh mặt Trời ơi!” Nghe tiếng gọi, Mặt Trời thức dậy, vội vén màn mây. Những tia nắng của Mặt Trời giúp cho Gà Trống tìm thấy chiếc mũ trên cành cây. Gà Trống đội mũ vào và đi khoe khắp mặt đất.</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198"/>
                                        </p:tgtEl>
                                        <p:attrNameLst>
                                          <p:attrName>style.visibility</p:attrName>
                                        </p:attrNameLst>
                                      </p:cBhvr>
                                      <p:to>
                                        <p:strVal val="visible"/>
                                      </p:to>
                                    </p:set>
                                    <p:animEffect transition="in" filter="fade">
                                      <p:cBhvr>
                                        <p:cTn id="7" dur="2000"/>
                                        <p:tgtEl>
                                          <p:spTgt spid="7198"/>
                                        </p:tgtEl>
                                      </p:cBhvr>
                                    </p:animEffect>
                                  </p:childTnLst>
                                </p:cTn>
                              </p:par>
                              <p:par>
                                <p:cTn id="8" presetID="10" presetClass="entr" presetSubtype="0" fill="hold" nodeType="withEffect">
                                  <p:stCondLst>
                                    <p:cond delay="0"/>
                                  </p:stCondLst>
                                  <p:childTnLst>
                                    <p:set>
                                      <p:cBhvr>
                                        <p:cTn id="9" dur="1" fill="hold">
                                          <p:stCondLst>
                                            <p:cond delay="0"/>
                                          </p:stCondLst>
                                        </p:cTn>
                                        <p:tgtEl>
                                          <p:spTgt spid="7199"/>
                                        </p:tgtEl>
                                        <p:attrNameLst>
                                          <p:attrName>style.visibility</p:attrName>
                                        </p:attrNameLst>
                                      </p:cBhvr>
                                      <p:to>
                                        <p:strVal val="visible"/>
                                      </p:to>
                                    </p:set>
                                    <p:animEffect transition="in" filter="fade">
                                      <p:cBhvr>
                                        <p:cTn id="10" dur="2000"/>
                                        <p:tgtEl>
                                          <p:spTgt spid="719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mediacall" presetSubtype="0" fill="hold" nodeType="clickEffect">
                                  <p:stCondLst>
                                    <p:cond delay="0"/>
                                  </p:stCondLst>
                                  <p:childTnLst>
                                    <p:cmd type="call" cmd="playFrom(0.0)">
                                      <p:cBhvr>
                                        <p:cTn id="14" dur="1" fill="hold"/>
                                        <p:tgtEl>
                                          <p:spTgt spid="7180"/>
                                        </p:tgtEl>
                                      </p:cBhvr>
                                    </p:cmd>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xit" presetSubtype="0" fill="hold" grpId="0" nodeType="clickEffect">
                                  <p:stCondLst>
                                    <p:cond delay="0"/>
                                  </p:stCondLst>
                                  <p:childTnLst>
                                    <p:animEffect transition="out" filter="wedge">
                                      <p:cBhvr>
                                        <p:cTn id="18" dur="2000"/>
                                        <p:tgtEl>
                                          <p:spTgt spid="7172"/>
                                        </p:tgtEl>
                                      </p:cBhvr>
                                    </p:animEffect>
                                    <p:set>
                                      <p:cBhvr>
                                        <p:cTn id="19" dur="1" fill="hold">
                                          <p:stCondLst>
                                            <p:cond delay="1999"/>
                                          </p:stCondLst>
                                        </p:cTn>
                                        <p:tgtEl>
                                          <p:spTgt spid="7172"/>
                                        </p:tgtEl>
                                        <p:attrNameLst>
                                          <p:attrName>style.visibility</p:attrName>
                                        </p:attrNameLst>
                                      </p:cBhvr>
                                      <p:to>
                                        <p:strVal val="hidden"/>
                                      </p:to>
                                    </p:set>
                                  </p:childTnLst>
                                </p:cTn>
                              </p:par>
                              <p:par>
                                <p:cTn id="20" presetID="20" presetClass="exit" presetSubtype="0" fill="hold" grpId="0" nodeType="withEffect">
                                  <p:stCondLst>
                                    <p:cond delay="0"/>
                                  </p:stCondLst>
                                  <p:childTnLst>
                                    <p:animEffect transition="out" filter="wedge">
                                      <p:cBhvr>
                                        <p:cTn id="21" dur="2000"/>
                                        <p:tgtEl>
                                          <p:spTgt spid="7186"/>
                                        </p:tgtEl>
                                      </p:cBhvr>
                                    </p:animEffect>
                                    <p:set>
                                      <p:cBhvr>
                                        <p:cTn id="22" dur="1" fill="hold">
                                          <p:stCondLst>
                                            <p:cond delay="1999"/>
                                          </p:stCondLst>
                                        </p:cTn>
                                        <p:tgtEl>
                                          <p:spTgt spid="7186"/>
                                        </p:tgtEl>
                                        <p:attrNameLst>
                                          <p:attrName>style.visibility</p:attrName>
                                        </p:attrNameLst>
                                      </p:cBhvr>
                                      <p:to>
                                        <p:strVal val="hidden"/>
                                      </p:to>
                                    </p:set>
                                  </p:childTnLst>
                                </p:cTn>
                              </p:par>
                              <p:par>
                                <p:cTn id="23" presetID="20" presetClass="exit" presetSubtype="0" fill="hold" grpId="0" nodeType="withEffect">
                                  <p:stCondLst>
                                    <p:cond delay="0"/>
                                  </p:stCondLst>
                                  <p:childTnLst>
                                    <p:animEffect transition="out" filter="wedge">
                                      <p:cBhvr>
                                        <p:cTn id="24" dur="2000"/>
                                        <p:tgtEl>
                                          <p:spTgt spid="7185"/>
                                        </p:tgtEl>
                                      </p:cBhvr>
                                    </p:animEffect>
                                    <p:set>
                                      <p:cBhvr>
                                        <p:cTn id="25" dur="1" fill="hold">
                                          <p:stCondLst>
                                            <p:cond delay="1999"/>
                                          </p:stCondLst>
                                        </p:cTn>
                                        <p:tgtEl>
                                          <p:spTgt spid="7185"/>
                                        </p:tgtEl>
                                        <p:attrNameLst>
                                          <p:attrName>style.visibility</p:attrName>
                                        </p:attrNameLst>
                                      </p:cBhvr>
                                      <p:to>
                                        <p:strVal val="hidden"/>
                                      </p:to>
                                    </p:set>
                                  </p:childTnLst>
                                </p:cTn>
                              </p:par>
                              <p:par>
                                <p:cTn id="26" presetID="20" presetClass="exit" presetSubtype="0" fill="hold" grpId="0" nodeType="withEffect">
                                  <p:stCondLst>
                                    <p:cond delay="0"/>
                                  </p:stCondLst>
                                  <p:childTnLst>
                                    <p:animEffect transition="out" filter="wedge">
                                      <p:cBhvr>
                                        <p:cTn id="27" dur="2000"/>
                                        <p:tgtEl>
                                          <p:spTgt spid="7181"/>
                                        </p:tgtEl>
                                      </p:cBhvr>
                                    </p:animEffect>
                                    <p:set>
                                      <p:cBhvr>
                                        <p:cTn id="28" dur="1" fill="hold">
                                          <p:stCondLst>
                                            <p:cond delay="1999"/>
                                          </p:stCondLst>
                                        </p:cTn>
                                        <p:tgtEl>
                                          <p:spTgt spid="7181"/>
                                        </p:tgtEl>
                                        <p:attrNameLst>
                                          <p:attrName>style.visibility</p:attrName>
                                        </p:attrNameLst>
                                      </p:cBhvr>
                                      <p:to>
                                        <p:strVal val="hidden"/>
                                      </p:to>
                                    </p:set>
                                  </p:childTnLst>
                                </p:cTn>
                              </p:par>
                            </p:childTnLst>
                          </p:cTn>
                        </p:par>
                        <p:par>
                          <p:cTn id="29" fill="hold" nodeType="afterGroup">
                            <p:stCondLst>
                              <p:cond delay="2000"/>
                            </p:stCondLst>
                            <p:childTnLst>
                              <p:par>
                                <p:cTn id="30" presetID="20" presetClass="exit" presetSubtype="0" fill="hold" grpId="0" nodeType="afterEffect">
                                  <p:stCondLst>
                                    <p:cond delay="0"/>
                                  </p:stCondLst>
                                  <p:childTnLst>
                                    <p:animEffect transition="out" filter="wedge">
                                      <p:cBhvr>
                                        <p:cTn id="31" dur="2000"/>
                                        <p:tgtEl>
                                          <p:spTgt spid="7187"/>
                                        </p:tgtEl>
                                      </p:cBhvr>
                                    </p:animEffect>
                                    <p:set>
                                      <p:cBhvr>
                                        <p:cTn id="32" dur="1" fill="hold">
                                          <p:stCondLst>
                                            <p:cond delay="1999"/>
                                          </p:stCondLst>
                                        </p:cTn>
                                        <p:tgtEl>
                                          <p:spTgt spid="7187"/>
                                        </p:tgtEl>
                                        <p:attrNameLst>
                                          <p:attrName>style.visibility</p:attrName>
                                        </p:attrNameLst>
                                      </p:cBhvr>
                                      <p:to>
                                        <p:strVal val="hidden"/>
                                      </p:to>
                                    </p:set>
                                  </p:childTnLst>
                                </p:cTn>
                              </p:par>
                              <p:par>
                                <p:cTn id="33" presetID="20" presetClass="exit" presetSubtype="0" fill="hold" grpId="0" nodeType="withEffect">
                                  <p:stCondLst>
                                    <p:cond delay="0"/>
                                  </p:stCondLst>
                                  <p:childTnLst>
                                    <p:animEffect transition="out" filter="wedge">
                                      <p:cBhvr>
                                        <p:cTn id="34" dur="2000"/>
                                        <p:tgtEl>
                                          <p:spTgt spid="7182"/>
                                        </p:tgtEl>
                                      </p:cBhvr>
                                    </p:animEffect>
                                    <p:set>
                                      <p:cBhvr>
                                        <p:cTn id="35" dur="1" fill="hold">
                                          <p:stCondLst>
                                            <p:cond delay="1999"/>
                                          </p:stCondLst>
                                        </p:cTn>
                                        <p:tgtEl>
                                          <p:spTgt spid="7182"/>
                                        </p:tgtEl>
                                        <p:attrNameLst>
                                          <p:attrName>style.visibility</p:attrName>
                                        </p:attrNameLst>
                                      </p:cBhvr>
                                      <p:to>
                                        <p:strVal val="hidden"/>
                                      </p:to>
                                    </p:set>
                                  </p:childTnLst>
                                </p:cTn>
                              </p:par>
                              <p:par>
                                <p:cTn id="36" presetID="20" presetClass="exit" presetSubtype="0" fill="hold" grpId="0" nodeType="withEffect">
                                  <p:stCondLst>
                                    <p:cond delay="0"/>
                                  </p:stCondLst>
                                  <p:childTnLst>
                                    <p:animEffect transition="out" filter="wedge">
                                      <p:cBhvr>
                                        <p:cTn id="37" dur="2000"/>
                                        <p:tgtEl>
                                          <p:spTgt spid="7183"/>
                                        </p:tgtEl>
                                      </p:cBhvr>
                                    </p:animEffect>
                                    <p:set>
                                      <p:cBhvr>
                                        <p:cTn id="38" dur="1" fill="hold">
                                          <p:stCondLst>
                                            <p:cond delay="1999"/>
                                          </p:stCondLst>
                                        </p:cTn>
                                        <p:tgtEl>
                                          <p:spTgt spid="7183"/>
                                        </p:tgtEl>
                                        <p:attrNameLst>
                                          <p:attrName>style.visibility</p:attrName>
                                        </p:attrNameLst>
                                      </p:cBhvr>
                                      <p:to>
                                        <p:strVal val="hidden"/>
                                      </p:to>
                                    </p:set>
                                  </p:childTnLst>
                                </p:cTn>
                              </p:par>
                              <p:par>
                                <p:cTn id="39" presetID="20" presetClass="exit" presetSubtype="0" fill="hold" grpId="1" nodeType="withEffect">
                                  <p:stCondLst>
                                    <p:cond delay="0"/>
                                  </p:stCondLst>
                                  <p:childTnLst>
                                    <p:animEffect transition="out" filter="wedge">
                                      <p:cBhvr>
                                        <p:cTn id="40" dur="2000"/>
                                        <p:tgtEl>
                                          <p:spTgt spid="7181"/>
                                        </p:tgtEl>
                                      </p:cBhvr>
                                    </p:animEffect>
                                    <p:set>
                                      <p:cBhvr>
                                        <p:cTn id="41" dur="1" fill="hold">
                                          <p:stCondLst>
                                            <p:cond delay="1999"/>
                                          </p:stCondLst>
                                        </p:cTn>
                                        <p:tgtEl>
                                          <p:spTgt spid="7181"/>
                                        </p:tgtEl>
                                        <p:attrNameLst>
                                          <p:attrName>style.visibility</p:attrName>
                                        </p:attrNameLst>
                                      </p:cBhvr>
                                      <p:to>
                                        <p:strVal val="hidden"/>
                                      </p:to>
                                    </p:set>
                                  </p:childTnLst>
                                </p:cTn>
                              </p:par>
                            </p:childTnLst>
                          </p:cTn>
                        </p:par>
                        <p:par>
                          <p:cTn id="42" fill="hold" nodeType="afterGroup">
                            <p:stCondLst>
                              <p:cond delay="4000"/>
                            </p:stCondLst>
                            <p:childTnLst>
                              <p:par>
                                <p:cTn id="43" presetID="20" presetClass="exit" presetSubtype="0" fill="hold" grpId="0" nodeType="afterEffect">
                                  <p:stCondLst>
                                    <p:cond delay="0"/>
                                  </p:stCondLst>
                                  <p:childTnLst>
                                    <p:animEffect transition="out" filter="wedge">
                                      <p:cBhvr>
                                        <p:cTn id="44" dur="2000"/>
                                        <p:tgtEl>
                                          <p:spTgt spid="7171"/>
                                        </p:tgtEl>
                                      </p:cBhvr>
                                    </p:animEffect>
                                    <p:set>
                                      <p:cBhvr>
                                        <p:cTn id="45" dur="1" fill="hold">
                                          <p:stCondLst>
                                            <p:cond delay="1999"/>
                                          </p:stCondLst>
                                        </p:cTn>
                                        <p:tgtEl>
                                          <p:spTgt spid="7171"/>
                                        </p:tgtEl>
                                        <p:attrNameLst>
                                          <p:attrName>style.visibility</p:attrName>
                                        </p:attrNameLst>
                                      </p:cBhvr>
                                      <p:to>
                                        <p:strVal val="hidden"/>
                                      </p:to>
                                    </p:set>
                                  </p:childTnLst>
                                </p:cTn>
                              </p:par>
                              <p:par>
                                <p:cTn id="46" presetID="20" presetClass="exit" presetSubtype="0" fill="hold" grpId="0" nodeType="withEffect">
                                  <p:stCondLst>
                                    <p:cond delay="0"/>
                                  </p:stCondLst>
                                  <p:childTnLst>
                                    <p:animEffect transition="out" filter="wedge">
                                      <p:cBhvr>
                                        <p:cTn id="47" dur="2000"/>
                                        <p:tgtEl>
                                          <p:spTgt spid="7188"/>
                                        </p:tgtEl>
                                      </p:cBhvr>
                                    </p:animEffect>
                                    <p:set>
                                      <p:cBhvr>
                                        <p:cTn id="48" dur="1" fill="hold">
                                          <p:stCondLst>
                                            <p:cond delay="1999"/>
                                          </p:stCondLst>
                                        </p:cTn>
                                        <p:tgtEl>
                                          <p:spTgt spid="7188"/>
                                        </p:tgtEl>
                                        <p:attrNameLst>
                                          <p:attrName>style.visibility</p:attrName>
                                        </p:attrNameLst>
                                      </p:cBhvr>
                                      <p:to>
                                        <p:strVal val="hidden"/>
                                      </p:to>
                                    </p:set>
                                  </p:childTnLst>
                                </p:cTn>
                              </p:par>
                              <p:par>
                                <p:cTn id="49" presetID="20" presetClass="exit" presetSubtype="0" fill="hold" grpId="0" nodeType="withEffect">
                                  <p:stCondLst>
                                    <p:cond delay="0"/>
                                  </p:stCondLst>
                                  <p:childTnLst>
                                    <p:animEffect transition="out" filter="wedge">
                                      <p:cBhvr>
                                        <p:cTn id="50" dur="2000"/>
                                        <p:tgtEl>
                                          <p:spTgt spid="7191"/>
                                        </p:tgtEl>
                                      </p:cBhvr>
                                    </p:animEffect>
                                    <p:set>
                                      <p:cBhvr>
                                        <p:cTn id="51" dur="1" fill="hold">
                                          <p:stCondLst>
                                            <p:cond delay="1999"/>
                                          </p:stCondLst>
                                        </p:cTn>
                                        <p:tgtEl>
                                          <p:spTgt spid="7191"/>
                                        </p:tgtEl>
                                        <p:attrNameLst>
                                          <p:attrName>style.visibility</p:attrName>
                                        </p:attrNameLst>
                                      </p:cBhvr>
                                      <p:to>
                                        <p:strVal val="hidden"/>
                                      </p:to>
                                    </p:set>
                                  </p:childTnLst>
                                </p:cTn>
                              </p:par>
                              <p:par>
                                <p:cTn id="52" presetID="20" presetClass="exit" presetSubtype="0" fill="hold" grpId="0" nodeType="withEffect">
                                  <p:stCondLst>
                                    <p:cond delay="0"/>
                                  </p:stCondLst>
                                  <p:childTnLst>
                                    <p:animEffect transition="out" filter="wedge">
                                      <p:cBhvr>
                                        <p:cTn id="53" dur="2000"/>
                                        <p:tgtEl>
                                          <p:spTgt spid="7192"/>
                                        </p:tgtEl>
                                      </p:cBhvr>
                                    </p:animEffect>
                                    <p:set>
                                      <p:cBhvr>
                                        <p:cTn id="54" dur="1" fill="hold">
                                          <p:stCondLst>
                                            <p:cond delay="1999"/>
                                          </p:stCondLst>
                                        </p:cTn>
                                        <p:tgtEl>
                                          <p:spTgt spid="7192"/>
                                        </p:tgtEl>
                                        <p:attrNameLst>
                                          <p:attrName>style.visibility</p:attrName>
                                        </p:attrNameLst>
                                      </p:cBhvr>
                                      <p:to>
                                        <p:strVal val="hidden"/>
                                      </p:to>
                                    </p:set>
                                  </p:childTnLst>
                                </p:cTn>
                              </p:par>
                            </p:childTnLst>
                          </p:cTn>
                        </p:par>
                        <p:par>
                          <p:cTn id="55" fill="hold" nodeType="afterGroup">
                            <p:stCondLst>
                              <p:cond delay="6000"/>
                            </p:stCondLst>
                            <p:childTnLst>
                              <p:par>
                                <p:cTn id="56" presetID="20" presetClass="exit" presetSubtype="0" fill="hold" grpId="0" nodeType="afterEffect">
                                  <p:stCondLst>
                                    <p:cond delay="0"/>
                                  </p:stCondLst>
                                  <p:childTnLst>
                                    <p:animEffect transition="out" filter="wedge">
                                      <p:cBhvr>
                                        <p:cTn id="57" dur="2000"/>
                                        <p:tgtEl>
                                          <p:spTgt spid="7193"/>
                                        </p:tgtEl>
                                      </p:cBhvr>
                                    </p:animEffect>
                                    <p:set>
                                      <p:cBhvr>
                                        <p:cTn id="58" dur="1" fill="hold">
                                          <p:stCondLst>
                                            <p:cond delay="1999"/>
                                          </p:stCondLst>
                                        </p:cTn>
                                        <p:tgtEl>
                                          <p:spTgt spid="7193"/>
                                        </p:tgtEl>
                                        <p:attrNameLst>
                                          <p:attrName>style.visibility</p:attrName>
                                        </p:attrNameLst>
                                      </p:cBhvr>
                                      <p:to>
                                        <p:strVal val="hidden"/>
                                      </p:to>
                                    </p:set>
                                  </p:childTnLst>
                                </p:cTn>
                              </p:par>
                            </p:childTnLst>
                          </p:cTn>
                        </p:par>
                        <p:par>
                          <p:cTn id="59" fill="hold" nodeType="afterGroup">
                            <p:stCondLst>
                              <p:cond delay="8000"/>
                            </p:stCondLst>
                            <p:childTnLst>
                              <p:par>
                                <p:cTn id="60" presetID="20" presetClass="exit" presetSubtype="0" fill="hold" grpId="0" nodeType="afterEffect">
                                  <p:stCondLst>
                                    <p:cond delay="0"/>
                                  </p:stCondLst>
                                  <p:childTnLst>
                                    <p:animEffect transition="out" filter="wedge">
                                      <p:cBhvr>
                                        <p:cTn id="61" dur="2000"/>
                                        <p:tgtEl>
                                          <p:spTgt spid="7194"/>
                                        </p:tgtEl>
                                      </p:cBhvr>
                                    </p:animEffect>
                                    <p:set>
                                      <p:cBhvr>
                                        <p:cTn id="62" dur="1" fill="hold">
                                          <p:stCondLst>
                                            <p:cond delay="1999"/>
                                          </p:stCondLst>
                                        </p:cTn>
                                        <p:tgtEl>
                                          <p:spTgt spid="7194"/>
                                        </p:tgtEl>
                                        <p:attrNameLst>
                                          <p:attrName>style.visibility</p:attrName>
                                        </p:attrNameLst>
                                      </p:cBhvr>
                                      <p:to>
                                        <p:strVal val="hidden"/>
                                      </p:to>
                                    </p:set>
                                  </p:childTnLst>
                                </p:cTn>
                              </p:par>
                              <p:par>
                                <p:cTn id="63" presetID="20" presetClass="exit" presetSubtype="0" fill="hold" grpId="0" nodeType="withEffect">
                                  <p:stCondLst>
                                    <p:cond delay="0"/>
                                  </p:stCondLst>
                                  <p:childTnLst>
                                    <p:animEffect transition="out" filter="wedge">
                                      <p:cBhvr>
                                        <p:cTn id="64" dur="2000"/>
                                        <p:tgtEl>
                                          <p:spTgt spid="7195"/>
                                        </p:tgtEl>
                                      </p:cBhvr>
                                    </p:animEffect>
                                    <p:set>
                                      <p:cBhvr>
                                        <p:cTn id="65" dur="1" fill="hold">
                                          <p:stCondLst>
                                            <p:cond delay="1999"/>
                                          </p:stCondLst>
                                        </p:cTn>
                                        <p:tgtEl>
                                          <p:spTgt spid="7195"/>
                                        </p:tgtEl>
                                        <p:attrNameLst>
                                          <p:attrName>style.visibility</p:attrName>
                                        </p:attrNameLst>
                                      </p:cBhvr>
                                      <p:to>
                                        <p:strVal val="hidden"/>
                                      </p:to>
                                    </p:set>
                                  </p:childTnLst>
                                </p:cTn>
                              </p:par>
                              <p:par>
                                <p:cTn id="66" presetID="20" presetClass="exit" presetSubtype="0" fill="hold" grpId="0" nodeType="withEffect">
                                  <p:stCondLst>
                                    <p:cond delay="0"/>
                                  </p:stCondLst>
                                  <p:childTnLst>
                                    <p:animEffect transition="out" filter="wedge">
                                      <p:cBhvr>
                                        <p:cTn id="67" dur="2000"/>
                                        <p:tgtEl>
                                          <p:spTgt spid="7196"/>
                                        </p:tgtEl>
                                      </p:cBhvr>
                                    </p:animEffect>
                                    <p:set>
                                      <p:cBhvr>
                                        <p:cTn id="68" dur="1" fill="hold">
                                          <p:stCondLst>
                                            <p:cond delay="1999"/>
                                          </p:stCondLst>
                                        </p:cTn>
                                        <p:tgtEl>
                                          <p:spTgt spid="7196"/>
                                        </p:tgtEl>
                                        <p:attrNameLst>
                                          <p:attrName>style.visibility</p:attrName>
                                        </p:attrNameLst>
                                      </p:cBhvr>
                                      <p:to>
                                        <p:strVal val="hidden"/>
                                      </p:to>
                                    </p:set>
                                  </p:childTnLst>
                                </p:cTn>
                              </p:par>
                            </p:childTnLst>
                          </p:cTn>
                        </p:par>
                        <p:par>
                          <p:cTn id="69" fill="hold" nodeType="afterGroup">
                            <p:stCondLst>
                              <p:cond delay="10000"/>
                            </p:stCondLst>
                            <p:childTnLst>
                              <p:par>
                                <p:cTn id="70" presetID="20" presetClass="exit" presetSubtype="0" fill="hold" grpId="1" nodeType="afterEffect">
                                  <p:stCondLst>
                                    <p:cond delay="0"/>
                                  </p:stCondLst>
                                  <p:childTnLst>
                                    <p:animEffect transition="out" filter="wedge">
                                      <p:cBhvr>
                                        <p:cTn id="71" dur="2000"/>
                                        <p:tgtEl>
                                          <p:spTgt spid="7196"/>
                                        </p:tgtEl>
                                      </p:cBhvr>
                                    </p:animEffect>
                                    <p:set>
                                      <p:cBhvr>
                                        <p:cTn id="72" dur="1" fill="hold">
                                          <p:stCondLst>
                                            <p:cond delay="1999"/>
                                          </p:stCondLst>
                                        </p:cTn>
                                        <p:tgtEl>
                                          <p:spTgt spid="7196"/>
                                        </p:tgtEl>
                                        <p:attrNameLst>
                                          <p:attrName>style.visibility</p:attrName>
                                        </p:attrNameLst>
                                      </p:cBhvr>
                                      <p:to>
                                        <p:strVal val="hidden"/>
                                      </p:to>
                                    </p:set>
                                  </p:childTnLst>
                                </p:cTn>
                              </p:par>
                              <p:par>
                                <p:cTn id="73" presetID="20" presetClass="exit" presetSubtype="0" fill="hold" grpId="0" nodeType="withEffect">
                                  <p:stCondLst>
                                    <p:cond delay="0"/>
                                  </p:stCondLst>
                                  <p:childTnLst>
                                    <p:animEffect transition="out" filter="wedge">
                                      <p:cBhvr>
                                        <p:cTn id="74" dur="2000"/>
                                        <p:tgtEl>
                                          <p:spTgt spid="7184"/>
                                        </p:tgtEl>
                                      </p:cBhvr>
                                    </p:animEffect>
                                    <p:set>
                                      <p:cBhvr>
                                        <p:cTn id="75" dur="1" fill="hold">
                                          <p:stCondLst>
                                            <p:cond delay="1999"/>
                                          </p:stCondLst>
                                        </p:cTn>
                                        <p:tgtEl>
                                          <p:spTgt spid="7184"/>
                                        </p:tgtEl>
                                        <p:attrNameLst>
                                          <p:attrName>style.visibility</p:attrName>
                                        </p:attrNameLst>
                                      </p:cBhvr>
                                      <p:to>
                                        <p:strVal val="hidden"/>
                                      </p:to>
                                    </p:set>
                                  </p:childTnLst>
                                </p:cTn>
                              </p:par>
                              <p:par>
                                <p:cTn id="76" presetID="20" presetClass="exit" presetSubtype="0" fill="hold" grpId="0" nodeType="withEffect">
                                  <p:stCondLst>
                                    <p:cond delay="0"/>
                                  </p:stCondLst>
                                  <p:childTnLst>
                                    <p:animEffect transition="out" filter="wedge">
                                      <p:cBhvr>
                                        <p:cTn id="77" dur="2000"/>
                                        <p:tgtEl>
                                          <p:spTgt spid="7197"/>
                                        </p:tgtEl>
                                      </p:cBhvr>
                                    </p:animEffect>
                                    <p:set>
                                      <p:cBhvr>
                                        <p:cTn id="78" dur="1" fill="hold">
                                          <p:stCondLst>
                                            <p:cond delay="1999"/>
                                          </p:stCondLst>
                                        </p:cTn>
                                        <p:tgtEl>
                                          <p:spTgt spid="7197"/>
                                        </p:tgtEl>
                                        <p:attrNameLst>
                                          <p:attrName>style.visibility</p:attrName>
                                        </p:attrNameLst>
                                      </p:cBhvr>
                                      <p:to>
                                        <p:strVal val="hidden"/>
                                      </p:to>
                                    </p:set>
                                  </p:childTnLst>
                                </p:cTn>
                              </p:par>
                              <p:par>
                                <p:cTn id="79" presetID="10" presetClass="entr" presetSubtype="0" fill="hold" nodeType="withEffect">
                                  <p:stCondLst>
                                    <p:cond delay="0"/>
                                  </p:stCondLst>
                                  <p:childTnLst>
                                    <p:set>
                                      <p:cBhvr>
                                        <p:cTn id="80" dur="1" fill="hold">
                                          <p:stCondLst>
                                            <p:cond delay="0"/>
                                          </p:stCondLst>
                                        </p:cTn>
                                        <p:tgtEl>
                                          <p:spTgt spid="7170"/>
                                        </p:tgtEl>
                                        <p:attrNameLst>
                                          <p:attrName>style.visibility</p:attrName>
                                        </p:attrNameLst>
                                      </p:cBhvr>
                                      <p:to>
                                        <p:strVal val="visible"/>
                                      </p:to>
                                    </p:set>
                                    <p:animEffect transition="in" filter="fade">
                                      <p:cBhvr>
                                        <p:cTn id="81" dur="1000"/>
                                        <p:tgtEl>
                                          <p:spTgt spid="7170"/>
                                        </p:tgtEl>
                                      </p:cBhvr>
                                    </p:animEffect>
                                  </p:childTnLst>
                                </p:cTn>
                              </p:par>
                              <p:par>
                                <p:cTn id="82" presetID="26" presetClass="emph" presetSubtype="0" repeatCount="indefinite" fill="hold" nodeType="withEffect">
                                  <p:stCondLst>
                                    <p:cond delay="0"/>
                                  </p:stCondLst>
                                  <p:childTnLst>
                                    <p:animEffect transition="out" filter="fade">
                                      <p:cBhvr>
                                        <p:cTn id="83" dur="2000" tmFilter="0, 0; .2, .5; .8, .5; 1, 0"/>
                                        <p:tgtEl>
                                          <p:spTgt spid="7170"/>
                                        </p:tgtEl>
                                      </p:cBhvr>
                                    </p:animEffect>
                                    <p:animScale>
                                      <p:cBhvr>
                                        <p:cTn id="84" dur="1000" autoRev="1" fill="hold"/>
                                        <p:tgtEl>
                                          <p:spTgt spid="7170"/>
                                        </p:tgtEl>
                                      </p:cBhvr>
                                      <p:by x="105000" y="105000"/>
                                    </p:animScale>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nodeType="clickEffect">
                                  <p:stCondLst>
                                    <p:cond delay="0"/>
                                  </p:stCondLst>
                                  <p:childTnLst>
                                    <p:set>
                                      <p:cBhvr>
                                        <p:cTn id="88" dur="1" fill="hold">
                                          <p:stCondLst>
                                            <p:cond delay="0"/>
                                          </p:stCondLst>
                                        </p:cTn>
                                        <p:tgtEl>
                                          <p:spTgt spid="7189"/>
                                        </p:tgtEl>
                                        <p:attrNameLst>
                                          <p:attrName>style.visibility</p:attrName>
                                        </p:attrNameLst>
                                      </p:cBhvr>
                                      <p:to>
                                        <p:strVal val="visible"/>
                                      </p:to>
                                    </p:set>
                                    <p:animEffect transition="in" filter="fade">
                                      <p:cBhvr>
                                        <p:cTn id="89" dur="2000"/>
                                        <p:tgtEl>
                                          <p:spTgt spid="7189"/>
                                        </p:tgtEl>
                                      </p:cBhvr>
                                    </p:animEffect>
                                  </p:childTnLst>
                                </p:cTn>
                              </p:par>
                              <p:par>
                                <p:cTn id="90" presetID="10" presetClass="exit" presetSubtype="0" fill="hold" nodeType="withEffect">
                                  <p:stCondLst>
                                    <p:cond delay="0"/>
                                  </p:stCondLst>
                                  <p:childTnLst>
                                    <p:animEffect transition="out" filter="fade">
                                      <p:cBhvr>
                                        <p:cTn id="91" dur="2000"/>
                                        <p:tgtEl>
                                          <p:spTgt spid="7199"/>
                                        </p:tgtEl>
                                      </p:cBhvr>
                                    </p:animEffect>
                                    <p:set>
                                      <p:cBhvr>
                                        <p:cTn id="92" dur="1" fill="hold">
                                          <p:stCondLst>
                                            <p:cond delay="1999"/>
                                          </p:stCondLst>
                                        </p:cTn>
                                        <p:tgtEl>
                                          <p:spTgt spid="71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93" repeatCount="2000" fill="hold" display="0">
                  <p:stCondLst>
                    <p:cond delay="indefinite"/>
                  </p:stCondLst>
                  <p:endCondLst>
                    <p:cond evt="onPrev" delay="0">
                      <p:tgtEl>
                        <p:sldTgt/>
                      </p:tgtEl>
                    </p:cond>
                    <p:cond evt="onStopAudio" delay="0">
                      <p:tgtEl>
                        <p:sldTgt/>
                      </p:tgtEl>
                    </p:cond>
                  </p:endCondLst>
                </p:cTn>
                <p:tgtEl>
                  <p:spTgt spid="7180"/>
                </p:tgtEl>
              </p:cMediaNode>
            </p:audio>
          </p:childTnLst>
        </p:cTn>
      </p:par>
    </p:tnLst>
    <p:bldLst>
      <p:bldP spid="7171" grpId="0" animBg="1"/>
      <p:bldP spid="7172" grpId="0" animBg="1"/>
      <p:bldP spid="7181" grpId="0" animBg="1"/>
      <p:bldP spid="7181" grpId="1" animBg="1"/>
      <p:bldP spid="7182" grpId="0" animBg="1"/>
      <p:bldP spid="7183" grpId="0" animBg="1"/>
      <p:bldP spid="7184" grpId="0" animBg="1"/>
      <p:bldP spid="7185" grpId="0" animBg="1"/>
      <p:bldP spid="7186" grpId="0" animBg="1"/>
      <p:bldP spid="7187" grpId="0" animBg="1"/>
      <p:bldP spid="7188" grpId="0" animBg="1"/>
      <p:bldP spid="7191" grpId="0" animBg="1"/>
      <p:bldP spid="7192" grpId="0" animBg="1"/>
      <p:bldP spid="7193" grpId="0" animBg="1"/>
      <p:bldP spid="7194" grpId="0" animBg="1"/>
      <p:bldP spid="7195" grpId="0" animBg="1"/>
      <p:bldP spid="7196" grpId="0" animBg="1"/>
      <p:bldP spid="7196" grpId="1" animBg="1"/>
      <p:bldP spid="719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194" name="Picture 2" descr="Su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609600"/>
            <a:ext cx="2895600"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descr="ist2_6054090-camphor-tre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0" y="4114800"/>
            <a:ext cx="13081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descr="ist2_6054090-camphor-tre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16838" y="4495800"/>
            <a:ext cx="12461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5" descr="ist2_6054090-camphor-tre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9000" y="3657600"/>
            <a:ext cx="16335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6" descr="ist2_6054090-camphor-tre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3429000"/>
            <a:ext cx="203200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cock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581400"/>
            <a:ext cx="2590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8"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0" y="60960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9"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60960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0"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60960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1"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58674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2"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60960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3"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63246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 Box 14"/>
          <p:cNvSpPr txBox="1">
            <a:spLocks noChangeArrowheads="1"/>
          </p:cNvSpPr>
          <p:nvPr/>
        </p:nvSpPr>
        <p:spPr bwMode="auto">
          <a:xfrm>
            <a:off x="0" y="228600"/>
            <a:ext cx="8839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b="1">
                <a:solidFill>
                  <a:srgbClr val="FFFFFF"/>
                </a:solidFill>
              </a:rPr>
              <a:t>Mãi đến chiều, Gà Trống chợt nhớ phải về trời. Nhưng Mặt Trời không thể giúp Gà Trống bay về trời được. Mặt Trời an ủi: “Thôi Gà Trống chịu khó ở dưới mặt đất vậy!” </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par>
                                <p:cTn id="8" presetID="26" presetClass="emph" presetSubtype="0" repeatCount="indefinite" fill="hold" nodeType="withEffect">
                                  <p:stCondLst>
                                    <p:cond delay="0"/>
                                  </p:stCondLst>
                                  <p:childTnLst>
                                    <p:animEffect transition="out" filter="fade">
                                      <p:cBhvr>
                                        <p:cTn id="9" dur="2000" tmFilter="0, 0; .2, .5; .8, .5; 1, 0"/>
                                        <p:tgtEl>
                                          <p:spTgt spid="8194"/>
                                        </p:tgtEl>
                                      </p:cBhvr>
                                    </p:animEffect>
                                    <p:animScale>
                                      <p:cBhvr>
                                        <p:cTn id="10" dur="1000" autoRev="1" fill="hold"/>
                                        <p:tgtEl>
                                          <p:spTgt spid="8194"/>
                                        </p:tgtEl>
                                      </p:cBhvr>
                                      <p:by x="105000" y="105000"/>
                                    </p:animScale>
                                  </p:childTnLst>
                                </p:cTn>
                              </p:par>
                              <p:par>
                                <p:cTn id="11" presetID="10" presetClass="entr" presetSubtype="0" fill="hold" nodeType="withEffect">
                                  <p:stCondLst>
                                    <p:cond delay="0"/>
                                  </p:stCondLst>
                                  <p:childTnLst>
                                    <p:set>
                                      <p:cBhvr>
                                        <p:cTn id="12" dur="1" fill="hold">
                                          <p:stCondLst>
                                            <p:cond delay="0"/>
                                          </p:stCondLst>
                                        </p:cTn>
                                        <p:tgtEl>
                                          <p:spTgt spid="8199"/>
                                        </p:tgtEl>
                                        <p:attrNameLst>
                                          <p:attrName>style.visibility</p:attrName>
                                        </p:attrNameLst>
                                      </p:cBhvr>
                                      <p:to>
                                        <p:strVal val="visible"/>
                                      </p:to>
                                    </p:set>
                                    <p:animEffect transition="in" filter="fade">
                                      <p:cBhvr>
                                        <p:cTn id="13" dur="2000"/>
                                        <p:tgtEl>
                                          <p:spTgt spid="8199"/>
                                        </p:tgtEl>
                                      </p:cBhvr>
                                    </p:animEffect>
                                  </p:childTnLst>
                                </p:cTn>
                              </p:par>
                              <p:par>
                                <p:cTn id="14" presetID="26" presetClass="emph" presetSubtype="0" repeatCount="3000" fill="hold" nodeType="withEffect">
                                  <p:stCondLst>
                                    <p:cond delay="0"/>
                                  </p:stCondLst>
                                  <p:childTnLst>
                                    <p:animEffect transition="out" filter="fade">
                                      <p:cBhvr>
                                        <p:cTn id="15" dur="2000" tmFilter="0, 0; .2, .5; .8, .5; 1, 0"/>
                                        <p:tgtEl>
                                          <p:spTgt spid="8199"/>
                                        </p:tgtEl>
                                      </p:cBhvr>
                                    </p:animEffect>
                                    <p:animScale>
                                      <p:cBhvr>
                                        <p:cTn id="16" dur="1000" autoRev="1" fill="hold"/>
                                        <p:tgtEl>
                                          <p:spTgt spid="819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13316" name="Picture 2" descr="ist2_6054090-camphor-tre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048000"/>
            <a:ext cx="26003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descr="stock-photo-wooden-garden-barrier-on-white-background-d-illustration-5107557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4191000"/>
            <a:ext cx="35814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descr="stock-photo-wooden-garden-barrier-on-white-background-d-illustration-5107557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9800" y="4191000"/>
            <a:ext cx="35814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Freeform 5"/>
          <p:cNvSpPr>
            <a:spLocks/>
          </p:cNvSpPr>
          <p:nvPr/>
        </p:nvSpPr>
        <p:spPr bwMode="auto">
          <a:xfrm>
            <a:off x="381000" y="5105400"/>
            <a:ext cx="4421188" cy="1941513"/>
          </a:xfrm>
          <a:custGeom>
            <a:avLst/>
            <a:gdLst>
              <a:gd name="T0" fmla="*/ 15875 w 2785"/>
              <a:gd name="T1" fmla="*/ 1710105 h 839"/>
              <a:gd name="T2" fmla="*/ 122238 w 2785"/>
              <a:gd name="T3" fmla="*/ 1511094 h 839"/>
              <a:gd name="T4" fmla="*/ 228600 w 2785"/>
              <a:gd name="T5" fmla="*/ 1356051 h 839"/>
              <a:gd name="T6" fmla="*/ 366713 w 2785"/>
              <a:gd name="T7" fmla="*/ 1110758 h 839"/>
              <a:gd name="T8" fmla="*/ 427038 w 2785"/>
              <a:gd name="T9" fmla="*/ 999682 h 839"/>
              <a:gd name="T10" fmla="*/ 503238 w 2785"/>
              <a:gd name="T11" fmla="*/ 844639 h 839"/>
              <a:gd name="T12" fmla="*/ 625475 w 2785"/>
              <a:gd name="T13" fmla="*/ 622487 h 839"/>
              <a:gd name="T14" fmla="*/ 823913 w 2785"/>
              <a:gd name="T15" fmla="*/ 356368 h 839"/>
              <a:gd name="T16" fmla="*/ 1189038 w 2785"/>
              <a:gd name="T17" fmla="*/ 87935 h 839"/>
              <a:gd name="T18" fmla="*/ 1798638 w 2785"/>
              <a:gd name="T19" fmla="*/ 0 h 839"/>
              <a:gd name="T20" fmla="*/ 2239963 w 2785"/>
              <a:gd name="T21" fmla="*/ 87935 h 839"/>
              <a:gd name="T22" fmla="*/ 2514600 w 2785"/>
              <a:gd name="T23" fmla="*/ 134217 h 839"/>
              <a:gd name="T24" fmla="*/ 2682875 w 2785"/>
              <a:gd name="T25" fmla="*/ 222152 h 839"/>
              <a:gd name="T26" fmla="*/ 2759075 w 2785"/>
              <a:gd name="T27" fmla="*/ 245292 h 839"/>
              <a:gd name="T28" fmla="*/ 2835275 w 2785"/>
              <a:gd name="T29" fmla="*/ 289260 h 839"/>
              <a:gd name="T30" fmla="*/ 2987675 w 2785"/>
              <a:gd name="T31" fmla="*/ 421163 h 839"/>
              <a:gd name="T32" fmla="*/ 3186113 w 2785"/>
              <a:gd name="T33" fmla="*/ 555379 h 839"/>
              <a:gd name="T34" fmla="*/ 3338513 w 2785"/>
              <a:gd name="T35" fmla="*/ 643314 h 839"/>
              <a:gd name="T36" fmla="*/ 3490913 w 2785"/>
              <a:gd name="T37" fmla="*/ 754390 h 839"/>
              <a:gd name="T38" fmla="*/ 3567113 w 2785"/>
              <a:gd name="T39" fmla="*/ 844639 h 839"/>
              <a:gd name="T40" fmla="*/ 3581400 w 2785"/>
              <a:gd name="T41" fmla="*/ 911747 h 839"/>
              <a:gd name="T42" fmla="*/ 3687763 w 2785"/>
              <a:gd name="T43" fmla="*/ 999682 h 839"/>
              <a:gd name="T44" fmla="*/ 3871913 w 2785"/>
              <a:gd name="T45" fmla="*/ 1133899 h 839"/>
              <a:gd name="T46" fmla="*/ 3948113 w 2785"/>
              <a:gd name="T47" fmla="*/ 1221834 h 839"/>
              <a:gd name="T48" fmla="*/ 4054475 w 2785"/>
              <a:gd name="T49" fmla="*/ 1288942 h 839"/>
              <a:gd name="T50" fmla="*/ 4206875 w 2785"/>
              <a:gd name="T51" fmla="*/ 1443986 h 839"/>
              <a:gd name="T52" fmla="*/ 4297363 w 2785"/>
              <a:gd name="T53" fmla="*/ 1487953 h 839"/>
              <a:gd name="T54" fmla="*/ 4359275 w 2785"/>
              <a:gd name="T55" fmla="*/ 1443986 h 839"/>
              <a:gd name="T56" fmla="*/ 4313238 w 2785"/>
              <a:gd name="T57" fmla="*/ 1710105 h 839"/>
              <a:gd name="T58" fmla="*/ 4297363 w 2785"/>
              <a:gd name="T59" fmla="*/ 1777213 h 839"/>
              <a:gd name="T60" fmla="*/ 4100513 w 2785"/>
              <a:gd name="T61" fmla="*/ 1821181 h 839"/>
              <a:gd name="T62" fmla="*/ 2544763 w 2785"/>
              <a:gd name="T63" fmla="*/ 1777213 h 839"/>
              <a:gd name="T64" fmla="*/ 2043113 w 2785"/>
              <a:gd name="T65" fmla="*/ 1821181 h 839"/>
              <a:gd name="T66" fmla="*/ 1951038 w 2785"/>
              <a:gd name="T67" fmla="*/ 1865148 h 839"/>
              <a:gd name="T68" fmla="*/ 868363 w 2785"/>
              <a:gd name="T69" fmla="*/ 1754073 h 839"/>
              <a:gd name="T70" fmla="*/ 350838 w 2785"/>
              <a:gd name="T71" fmla="*/ 1821181 h 839"/>
              <a:gd name="T72" fmla="*/ 15875 w 2785"/>
              <a:gd name="T73" fmla="*/ 1710105 h 8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785" h="839">
                <a:moveTo>
                  <a:pt x="10" y="739"/>
                </a:moveTo>
                <a:cubicBezTo>
                  <a:pt x="33" y="704"/>
                  <a:pt x="41" y="676"/>
                  <a:pt x="77" y="653"/>
                </a:cubicBezTo>
                <a:cubicBezTo>
                  <a:pt x="144" y="543"/>
                  <a:pt x="66" y="651"/>
                  <a:pt x="144" y="586"/>
                </a:cubicBezTo>
                <a:cubicBezTo>
                  <a:pt x="173" y="561"/>
                  <a:pt x="200" y="511"/>
                  <a:pt x="231" y="480"/>
                </a:cubicBezTo>
                <a:cubicBezTo>
                  <a:pt x="248" y="424"/>
                  <a:pt x="226" y="474"/>
                  <a:pt x="269" y="432"/>
                </a:cubicBezTo>
                <a:cubicBezTo>
                  <a:pt x="307" y="395"/>
                  <a:pt x="288" y="400"/>
                  <a:pt x="317" y="365"/>
                </a:cubicBezTo>
                <a:cubicBezTo>
                  <a:pt x="344" y="333"/>
                  <a:pt x="368" y="302"/>
                  <a:pt x="394" y="269"/>
                </a:cubicBezTo>
                <a:cubicBezTo>
                  <a:pt x="416" y="197"/>
                  <a:pt x="446" y="168"/>
                  <a:pt x="519" y="154"/>
                </a:cubicBezTo>
                <a:cubicBezTo>
                  <a:pt x="583" y="57"/>
                  <a:pt x="628" y="56"/>
                  <a:pt x="749" y="38"/>
                </a:cubicBezTo>
                <a:cubicBezTo>
                  <a:pt x="900" y="16"/>
                  <a:pt x="970" y="13"/>
                  <a:pt x="1133" y="0"/>
                </a:cubicBezTo>
                <a:cubicBezTo>
                  <a:pt x="1225" y="24"/>
                  <a:pt x="1317" y="28"/>
                  <a:pt x="1411" y="38"/>
                </a:cubicBezTo>
                <a:cubicBezTo>
                  <a:pt x="1490" y="65"/>
                  <a:pt x="1408" y="40"/>
                  <a:pt x="1584" y="58"/>
                </a:cubicBezTo>
                <a:cubicBezTo>
                  <a:pt x="1630" y="63"/>
                  <a:pt x="1641" y="79"/>
                  <a:pt x="1690" y="96"/>
                </a:cubicBezTo>
                <a:cubicBezTo>
                  <a:pt x="1705" y="101"/>
                  <a:pt x="1722" y="101"/>
                  <a:pt x="1738" y="106"/>
                </a:cubicBezTo>
                <a:cubicBezTo>
                  <a:pt x="1754" y="111"/>
                  <a:pt x="1770" y="119"/>
                  <a:pt x="1786" y="125"/>
                </a:cubicBezTo>
                <a:cubicBezTo>
                  <a:pt x="1820" y="159"/>
                  <a:pt x="1836" y="171"/>
                  <a:pt x="1882" y="182"/>
                </a:cubicBezTo>
                <a:cubicBezTo>
                  <a:pt x="1920" y="208"/>
                  <a:pt x="1963" y="229"/>
                  <a:pt x="2007" y="240"/>
                </a:cubicBezTo>
                <a:cubicBezTo>
                  <a:pt x="2040" y="262"/>
                  <a:pt x="2064" y="269"/>
                  <a:pt x="2103" y="278"/>
                </a:cubicBezTo>
                <a:cubicBezTo>
                  <a:pt x="2136" y="295"/>
                  <a:pt x="2164" y="315"/>
                  <a:pt x="2199" y="326"/>
                </a:cubicBezTo>
                <a:cubicBezTo>
                  <a:pt x="2213" y="341"/>
                  <a:pt x="2234" y="349"/>
                  <a:pt x="2247" y="365"/>
                </a:cubicBezTo>
                <a:cubicBezTo>
                  <a:pt x="2253" y="373"/>
                  <a:pt x="2250" y="386"/>
                  <a:pt x="2256" y="394"/>
                </a:cubicBezTo>
                <a:cubicBezTo>
                  <a:pt x="2265" y="406"/>
                  <a:pt x="2313" y="426"/>
                  <a:pt x="2323" y="432"/>
                </a:cubicBezTo>
                <a:cubicBezTo>
                  <a:pt x="2417" y="488"/>
                  <a:pt x="2343" y="457"/>
                  <a:pt x="2439" y="490"/>
                </a:cubicBezTo>
                <a:cubicBezTo>
                  <a:pt x="2469" y="500"/>
                  <a:pt x="2463" y="512"/>
                  <a:pt x="2487" y="528"/>
                </a:cubicBezTo>
                <a:cubicBezTo>
                  <a:pt x="2511" y="543"/>
                  <a:pt x="2529" y="548"/>
                  <a:pt x="2554" y="557"/>
                </a:cubicBezTo>
                <a:cubicBezTo>
                  <a:pt x="2577" y="580"/>
                  <a:pt x="2621" y="609"/>
                  <a:pt x="2650" y="624"/>
                </a:cubicBezTo>
                <a:cubicBezTo>
                  <a:pt x="2668" y="633"/>
                  <a:pt x="2707" y="643"/>
                  <a:pt x="2707" y="643"/>
                </a:cubicBezTo>
                <a:cubicBezTo>
                  <a:pt x="2720" y="637"/>
                  <a:pt x="2734" y="617"/>
                  <a:pt x="2746" y="624"/>
                </a:cubicBezTo>
                <a:cubicBezTo>
                  <a:pt x="2785" y="648"/>
                  <a:pt x="2726" y="719"/>
                  <a:pt x="2717" y="739"/>
                </a:cubicBezTo>
                <a:cubicBezTo>
                  <a:pt x="2713" y="748"/>
                  <a:pt x="2716" y="763"/>
                  <a:pt x="2707" y="768"/>
                </a:cubicBezTo>
                <a:cubicBezTo>
                  <a:pt x="2700" y="772"/>
                  <a:pt x="2585" y="787"/>
                  <a:pt x="2583" y="787"/>
                </a:cubicBezTo>
                <a:cubicBezTo>
                  <a:pt x="2346" y="781"/>
                  <a:pt x="1909" y="747"/>
                  <a:pt x="1603" y="768"/>
                </a:cubicBezTo>
                <a:cubicBezTo>
                  <a:pt x="1479" y="812"/>
                  <a:pt x="1638" y="759"/>
                  <a:pt x="1287" y="787"/>
                </a:cubicBezTo>
                <a:cubicBezTo>
                  <a:pt x="1267" y="789"/>
                  <a:pt x="1229" y="806"/>
                  <a:pt x="1229" y="806"/>
                </a:cubicBezTo>
                <a:cubicBezTo>
                  <a:pt x="917" y="790"/>
                  <a:pt x="838" y="799"/>
                  <a:pt x="547" y="758"/>
                </a:cubicBezTo>
                <a:cubicBezTo>
                  <a:pt x="421" y="773"/>
                  <a:pt x="369" y="781"/>
                  <a:pt x="221" y="787"/>
                </a:cubicBezTo>
                <a:cubicBezTo>
                  <a:pt x="0" y="767"/>
                  <a:pt x="10" y="839"/>
                  <a:pt x="10" y="739"/>
                </a:cubicBezTo>
                <a:close/>
              </a:path>
            </a:pathLst>
          </a:cu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222" name="Picture 6" descr="cock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04268">
            <a:off x="0" y="2514600"/>
            <a:ext cx="2590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7" descr="stock-photo-wooden-garden-barrier-on-white-background-d-illustration-5107557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4191000"/>
            <a:ext cx="35814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8" descr="3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60960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9" descr="3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64770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1" descr="3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59436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2" descr="3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53340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3" descr="3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50292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4" descr="ist2_6054090-camphor-tre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50138" y="3352800"/>
            <a:ext cx="169386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5" descr="3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60960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16" descr="Sun"/>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609600"/>
            <a:ext cx="2895600"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1" name="Text Box 17"/>
          <p:cNvSpPr txBox="1">
            <a:spLocks noChangeArrowheads="1"/>
          </p:cNvSpPr>
          <p:nvPr/>
        </p:nvSpPr>
        <p:spPr bwMode="auto">
          <a:xfrm>
            <a:off x="228600" y="152400"/>
            <a:ext cx="891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b="1">
                <a:solidFill>
                  <a:srgbClr val="FFFFFF"/>
                </a:solidFill>
              </a:rPr>
              <a:t>Và như vậy, mỗi khi thức giấc, Gà Trống gọi Mặt Trời cùng thức dậy. Người ta gọi đó là Ngày.</a:t>
            </a:r>
          </a:p>
        </p:txBody>
      </p:sp>
      <p:pic>
        <p:nvPicPr>
          <p:cNvPr id="9234" name="ga g493.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0">
            <a:extLst>
              <a:ext uri="{28A0092B-C50C-407E-A947-70E740481C1C}">
                <a14:useLocalDpi xmlns:a14="http://schemas.microsoft.com/office/drawing/2010/main" val="0"/>
              </a:ext>
            </a:extLst>
          </a:blip>
          <a:srcRect/>
          <a:stretch>
            <a:fillRect/>
          </a:stretch>
        </p:blipFill>
        <p:spPr bwMode="auto">
          <a:xfrm>
            <a:off x="8458200" y="6096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19" descr="ist2_6054090-camphor-tre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7200" y="3124200"/>
            <a:ext cx="18145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additive="base">
                                        <p:cTn id="7" dur="2000" fill="hold"/>
                                        <p:tgtEl>
                                          <p:spTgt spid="9222"/>
                                        </p:tgtEl>
                                        <p:attrNameLst>
                                          <p:attrName>ppt_x</p:attrName>
                                        </p:attrNameLst>
                                      </p:cBhvr>
                                      <p:tavLst>
                                        <p:tav tm="0">
                                          <p:val>
                                            <p:strVal val="0-#ppt_w/2"/>
                                          </p:val>
                                        </p:tav>
                                        <p:tav tm="100000">
                                          <p:val>
                                            <p:strVal val="#ppt_x"/>
                                          </p:val>
                                        </p:tav>
                                      </p:tavLst>
                                    </p:anim>
                                    <p:anim calcmode="lin" valueType="num">
                                      <p:cBhvr additive="base">
                                        <p:cTn id="8" dur="2000" fill="hold"/>
                                        <p:tgtEl>
                                          <p:spTgt spid="922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10" presetClass="entr" presetSubtype="0" fill="hold" nodeType="afterEffect">
                                  <p:stCondLst>
                                    <p:cond delay="0"/>
                                  </p:stCondLst>
                                  <p:childTnLst>
                                    <p:set>
                                      <p:cBhvr>
                                        <p:cTn id="11" dur="1" fill="hold">
                                          <p:stCondLst>
                                            <p:cond delay="0"/>
                                          </p:stCondLst>
                                        </p:cTn>
                                        <p:tgtEl>
                                          <p:spTgt spid="9232"/>
                                        </p:tgtEl>
                                        <p:attrNameLst>
                                          <p:attrName>style.visibility</p:attrName>
                                        </p:attrNameLst>
                                      </p:cBhvr>
                                      <p:to>
                                        <p:strVal val="visible"/>
                                      </p:to>
                                    </p:set>
                                    <p:animEffect transition="in" filter="fade">
                                      <p:cBhvr>
                                        <p:cTn id="12" dur="2000"/>
                                        <p:tgtEl>
                                          <p:spTgt spid="9232"/>
                                        </p:tgtEl>
                                      </p:cBhvr>
                                    </p:animEffect>
                                  </p:childTnLst>
                                </p:cTn>
                              </p:par>
                              <p:par>
                                <p:cTn id="13" presetID="26" presetClass="emph" presetSubtype="0" repeatCount="indefinite" fill="hold" nodeType="withEffect">
                                  <p:stCondLst>
                                    <p:cond delay="0"/>
                                  </p:stCondLst>
                                  <p:childTnLst>
                                    <p:animEffect transition="out" filter="fade">
                                      <p:cBhvr>
                                        <p:cTn id="14" dur="2000" tmFilter="0, 0; .2, .5; .8, .5; 1, 0"/>
                                        <p:tgtEl>
                                          <p:spTgt spid="9232"/>
                                        </p:tgtEl>
                                      </p:cBhvr>
                                    </p:animEffect>
                                    <p:animScale>
                                      <p:cBhvr>
                                        <p:cTn id="15" dur="1000" autoRev="1" fill="hold"/>
                                        <p:tgtEl>
                                          <p:spTgt spid="9232"/>
                                        </p:tgtEl>
                                      </p:cBhvr>
                                      <p:by x="105000" y="105000"/>
                                    </p:animScale>
                                  </p:childTnLst>
                                </p:cTn>
                              </p:par>
                            </p:childTnLst>
                          </p:cTn>
                        </p:par>
                        <p:par>
                          <p:cTn id="16" fill="hold" nodeType="afterGroup">
                            <p:stCondLst>
                              <p:cond delay="4000"/>
                            </p:stCondLst>
                            <p:childTnLst>
                              <p:par>
                                <p:cTn id="17" presetID="1" presetClass="mediacall" presetSubtype="0" fill="hold" nodeType="afterEffect">
                                  <p:stCondLst>
                                    <p:cond delay="0"/>
                                  </p:stCondLst>
                                  <p:childTnLst>
                                    <p:cmd type="call" cmd="playFrom(0.0)">
                                      <p:cBhvr>
                                        <p:cTn id="18" dur="1815" fill="hold"/>
                                        <p:tgtEl>
                                          <p:spTgt spid="92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923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8A91612F-DC52-47D7-B7EB-818054D890E1}:256"/>
  <p:tag name="GENSWF_ADVANCE_TIME" val="16.646"/>
  <p:tag name="TIMING" val="|2.093"/>
  <p:tag name="ISPRING_CUSTOM_TIMING_USED" val="1"/>
  <p:tag name="GENSWF_SLIDE_TITLE" val="Trang mở đầu"/>
  <p:tag name="ISPRING_SLIDE_INDENT_LEVEL" val="0"/>
  <p:tag name="ISPRING_PRESENTER_ID" val="{C8B4930E-EDFA-4A29-97BD-568230E01289}"/>
  <p:tag name="ISPRING_SLIDE_ID_2" val="{DCB621FC-7877-42B3-B5D3-00D1815475AC}"/>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default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defaul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default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default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default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default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default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default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default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default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TotalTime>
  <Words>354</Words>
  <Application>Microsoft Office PowerPoint</Application>
  <PresentationFormat>On-screen Show (4:3)</PresentationFormat>
  <Paragraphs>18</Paragraphs>
  <Slides>11</Slides>
  <Notes>1</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Tahoma</vt:lpstr>
      <vt:lpstr>Times New Roman</vt:lpstr>
      <vt:lpstr>Wingdings</vt:lpstr>
      <vt:lpstr>Default Design</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Trang Nguyen</cp:lastModifiedBy>
  <cp:revision>23</cp:revision>
  <dcterms:created xsi:type="dcterms:W3CDTF">2010-11-15T03:21:50Z</dcterms:created>
  <dcterms:modified xsi:type="dcterms:W3CDTF">2024-05-18T04:32:46Z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