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0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70" d="100"/>
          <a:sy n="70" d="100"/>
        </p:scale>
        <p:origin x="177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: MGN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04664" y="3658492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24744" y="4725280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645</TotalTime>
  <Words>116</Words>
  <Application>Microsoft Office PowerPoint</Application>
  <PresentationFormat>On-screen Show (4:3)</PresentationFormat>
  <Paragraphs>51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Trang Nguyen</cp:lastModifiedBy>
  <cp:revision>35</cp:revision>
  <dcterms:created xsi:type="dcterms:W3CDTF">2020-11-04T12:33:24Z</dcterms:created>
  <dcterms:modified xsi:type="dcterms:W3CDTF">2024-05-18T04:12:21Z</dcterms:modified>
</cp:coreProperties>
</file>