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1" r:id="rId4"/>
    <p:sldMasterId id="2147483719" r:id="rId5"/>
    <p:sldMasterId id="2147483737" r:id="rId6"/>
    <p:sldMasterId id="2147483755" r:id="rId7"/>
    <p:sldMasterId id="2147483773" r:id="rId8"/>
  </p:sldMasterIdLst>
  <p:notesMasterIdLst>
    <p:notesMasterId r:id="rId21"/>
  </p:notesMasterIdLst>
  <p:sldIdLst>
    <p:sldId id="283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65" r:id="rId18"/>
    <p:sldId id="279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2" autoAdjust="0"/>
    <p:restoredTop sz="94660"/>
  </p:normalViewPr>
  <p:slideViewPr>
    <p:cSldViewPr>
      <p:cViewPr>
        <p:scale>
          <a:sx n="56" d="100"/>
          <a:sy n="56" d="100"/>
        </p:scale>
        <p:origin x="960" y="-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4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489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497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4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99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44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494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4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99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/>
            </a:lvl1pPr>
            <a:lvl2pPr marL="726262" indent="0" algn="ctr">
              <a:buNone/>
              <a:defRPr/>
            </a:lvl2pPr>
            <a:lvl3pPr marL="1452524" indent="0" algn="ctr">
              <a:buNone/>
              <a:defRPr/>
            </a:lvl3pPr>
            <a:lvl4pPr marL="2178787" indent="0" algn="ctr">
              <a:buNone/>
              <a:defRPr/>
            </a:lvl4pPr>
            <a:lvl5pPr marL="2905049" indent="0" algn="ctr">
              <a:buNone/>
              <a:defRPr/>
            </a:lvl5pPr>
            <a:lvl6pPr marL="3631311" indent="0" algn="ctr">
              <a:buNone/>
              <a:defRPr/>
            </a:lvl6pPr>
            <a:lvl7pPr marL="4357573" indent="0" algn="ctr">
              <a:buNone/>
              <a:defRPr/>
            </a:lvl7pPr>
            <a:lvl8pPr marL="5083835" indent="0" algn="ctr">
              <a:buNone/>
              <a:defRPr/>
            </a:lvl8pPr>
            <a:lvl9pPr marL="581009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fld id="{B9603E34-08B0-4849-8D07-58C631622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8866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3" y="4957253"/>
            <a:ext cx="14609413" cy="1443567"/>
          </a:xfrm>
          <a:prstGeom prst="rect">
            <a:avLst/>
          </a:prstGeom>
        </p:spPr>
        <p:txBody>
          <a:bodyPr lIns="121792" tIns="60897" rIns="121792" bIns="6089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7" y="6587067"/>
            <a:ext cx="14617891" cy="1308100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5/18/2024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7884"/>
              <a:t>5/18/2024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/>
          <a:p>
            <a:pPr algn="ctr" defTabSz="1217884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6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1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1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5/18/2024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5/18/2024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6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5/18/2024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14" y="4957234"/>
            <a:ext cx="14609413" cy="1443567"/>
          </a:xfrm>
          <a:prstGeom prst="rect">
            <a:avLst/>
          </a:prstGeom>
        </p:spPr>
        <p:txBody>
          <a:bodyPr lIns="122018" tIns="61009" rIns="122018" bIns="6100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38" y="6587067"/>
            <a:ext cx="14617891" cy="1308100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34"/>
            <a:ext cx="14038600" cy="17674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1"/>
            <a:ext cx="6886486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20397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20397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5/18/2024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9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66D93598-705C-4CD5-9A85-1B3257EE7D2B}" type="datetimeFigureOut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5/18/2024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9102B04C-27CD-4F6D-9E21-973605F1E22C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0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952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2018" tIns="61009" rIns="122018" bIns="61009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2018" tIns="61009" rIns="122018" bIns="6100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0E191392-46B3-4988-B725-C457EAD2BD85}" type="datetimeFigureOut">
              <a:rPr lang="en-US" sz="2400"/>
              <a:pPr defTabSz="1220175">
                <a:defRPr/>
              </a:pPr>
              <a:t>5/18/2024</a:t>
            </a:fld>
            <a:endParaRPr 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15DE37A7-131E-4749-AAF7-688385F4FE99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874586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B4E1BB7-1AEA-4241-A1A4-B3E9CE44291D}" type="datetimeFigureOut">
              <a:rPr lang="en-US" sz="2400"/>
              <a:pPr defTabSz="1220175">
                <a:defRPr/>
              </a:pPr>
              <a:t>5/18/2024</a:t>
            </a:fld>
            <a:endParaRPr lang="en-US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F9FDBEA-6FCD-439E-9496-7EE16FD10296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778331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6545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1" y="364086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6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4899" indent="0">
              <a:buNone/>
              <a:defRPr sz="4400"/>
            </a:lvl2pPr>
            <a:lvl3pPr marL="1449798" indent="0">
              <a:buNone/>
              <a:defRPr sz="3700"/>
            </a:lvl3pPr>
            <a:lvl4pPr marL="2174705" indent="0">
              <a:buNone/>
              <a:defRPr sz="3200"/>
            </a:lvl4pPr>
            <a:lvl5pPr marL="2899602" indent="0">
              <a:buNone/>
              <a:defRPr sz="3200"/>
            </a:lvl5pPr>
            <a:lvl6pPr marL="3624499" indent="0">
              <a:buNone/>
              <a:defRPr sz="3200"/>
            </a:lvl6pPr>
            <a:lvl7pPr marL="4349401" indent="0">
              <a:buNone/>
              <a:defRPr sz="3200"/>
            </a:lvl7pPr>
            <a:lvl8pPr marL="5074299" indent="0">
              <a:buNone/>
              <a:defRPr sz="3200"/>
            </a:lvl8pPr>
            <a:lvl9pPr marL="5799202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4973" tIns="72487" rIns="144973" bIns="724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0"/>
            <a:ext cx="14648974" cy="6034617"/>
          </a:xfrm>
          <a:prstGeom prst="rect">
            <a:avLst/>
          </a:prstGeom>
        </p:spPr>
        <p:txBody>
          <a:bodyPr vert="horz" lIns="144973" tIns="72487" rIns="144973" bIns="724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53"/>
            <a:ext cx="5154269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49798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679" indent="-543679" algn="l" defTabSz="1449798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58" indent="-453067" algn="l" defTabSz="1449798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253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152" indent="-362454" algn="l" defTabSz="14497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048" indent="-362454" algn="l" defTabSz="144979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6951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1852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6750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1655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8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798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4705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96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44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9401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42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92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527720" y="457200"/>
            <a:ext cx="15221200" cy="82296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7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7884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04477" indent="-304477" algn="l" defTabSz="1217884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913414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52236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13130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74024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09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92" r:id="rId5"/>
    <p:sldLayoutId id="2147483693" r:id="rId6"/>
    <p:sldLayoutId id="2147483698" r:id="rId7"/>
    <p:sldLayoutId id="2147483699" r:id="rId8"/>
    <p:sldLayoutId id="214748370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894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7884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683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57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706" indent="-45670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8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1" indent="-304477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1" indent="-304477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49" indent="-304477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8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8" r:id="rId3"/>
    <p:sldLayoutId id="2147483710" r:id="rId4"/>
    <p:sldLayoutId id="2147483711" r:id="rId5"/>
    <p:sldLayoutId id="2147483716" r:id="rId6"/>
    <p:sldLayoutId id="214748371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107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21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731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642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829" indent="-45682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1" indent="-380688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3" indent="-304558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3" indent="-304558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87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5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1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09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1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1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3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4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5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03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8" r:id="rId3"/>
    <p:sldLayoutId id="2147483729" r:id="rId4"/>
    <p:sldLayoutId id="2147483734" r:id="rId5"/>
    <p:sldLayoutId id="214748373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35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70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05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740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013" indent="-457013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7" indent="-380844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82" indent="-30468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31" indent="-30468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4" indent="-30468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35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8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3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91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8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7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9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6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1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28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6" r:id="rId3"/>
    <p:sldLayoutId id="2147483747" r:id="rId4"/>
    <p:sldLayoutId id="2147483751" r:id="rId5"/>
    <p:sldLayoutId id="2147483752" r:id="rId6"/>
    <p:sldLayoutId id="214748375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67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35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903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71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59" indent="-45725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27" indent="-38104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8" indent="-30484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876" indent="-30484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53" indent="-30484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3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91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91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69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35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1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93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72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51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2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00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9" r:id="rId3"/>
    <p:sldLayoutId id="2147483763" r:id="rId4"/>
    <p:sldLayoutId id="2147483764" r:id="rId5"/>
    <p:sldLayoutId id="2147483765" r:id="rId6"/>
    <p:sldLayoutId id="2147483770" r:id="rId7"/>
    <p:sldLayoutId id="21474837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1008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201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3026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4035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566" indent="-45756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1008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2201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83026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44035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05044" indent="-305044" algn="l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15132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5219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5307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5395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26" Type="http://schemas.openxmlformats.org/officeDocument/2006/relationships/image" Target="../media/image28.gif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9.png"/><Relationship Id="rId23" Type="http://schemas.microsoft.com/office/2007/relationships/hdphoto" Target="../media/hdphoto1.wdp"/><Relationship Id="rId10" Type="http://schemas.openxmlformats.org/officeDocument/2006/relationships/audio" Target="../media/audio4.wav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26" Type="http://schemas.openxmlformats.org/officeDocument/2006/relationships/image" Target="../media/image28.gif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9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0.png"/><Relationship Id="rId23" Type="http://schemas.openxmlformats.org/officeDocument/2006/relationships/image" Target="../media/image30.png"/><Relationship Id="rId10" Type="http://schemas.openxmlformats.org/officeDocument/2006/relationships/audio" Target="../media/audio4.wav"/><Relationship Id="rId19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18" Type="http://schemas.openxmlformats.org/officeDocument/2006/relationships/image" Target="../media/image24.png"/><Relationship Id="rId26" Type="http://schemas.openxmlformats.org/officeDocument/2006/relationships/image" Target="../media/image28.gif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24" Type="http://schemas.openxmlformats.org/officeDocument/2006/relationships/image" Target="../media/image35.pn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1.png"/><Relationship Id="rId23" Type="http://schemas.microsoft.com/office/2007/relationships/hdphoto" Target="../media/hdphoto2.wdp"/><Relationship Id="rId10" Type="http://schemas.openxmlformats.org/officeDocument/2006/relationships/audio" Target="../media/audio4.wav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0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6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38.gif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4.wav"/><Relationship Id="rId24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23.png"/><Relationship Id="rId23" Type="http://schemas.openxmlformats.org/officeDocument/2006/relationships/image" Target="../media/image39.png"/><Relationship Id="rId10" Type="http://schemas.openxmlformats.org/officeDocument/2006/relationships/audio" Target="../media/audio3.wav"/><Relationship Id="rId19" Type="http://schemas.openxmlformats.org/officeDocument/2006/relationships/image" Target="../media/image35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Relationship Id="rId2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6276638" cy="9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60310" y="537634"/>
            <a:ext cx="14756355" cy="1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252" tIns="72626" rIns="145252" bIns="726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37" y="262599"/>
            <a:ext cx="1930400" cy="185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3562" y="2021418"/>
            <a:ext cx="13337485" cy="5348094"/>
          </a:xfrm>
          <a:prstGeom prst="rect">
            <a:avLst/>
          </a:prstGeom>
          <a:noFill/>
        </p:spPr>
        <p:txBody>
          <a:bodyPr wrap="square" lIns="145252" tIns="72626" rIns="145252" bIns="72626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HỌAT ĐỘNG LQVT</a:t>
            </a:r>
          </a:p>
          <a:p>
            <a:pPr algn="ctr">
              <a:defRPr/>
            </a:pP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– </a:t>
            </a:r>
            <a:r>
              <a:rPr lang="en-US" sz="4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tuổi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Lớp: MGL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61374" y="8028518"/>
            <a:ext cx="4877929" cy="7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252" tIns="72626" rIns="145252" bIns="72626">
            <a:spAutoFit/>
          </a:bodyPr>
          <a:lstStyle/>
          <a:p>
            <a:pPr algn="ctr"/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5241838"/>
      </p:ext>
    </p:extLst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70301" y="609600"/>
            <a:ext cx="13344502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076306" y="4224516"/>
            <a:ext cx="14377212" cy="1261884"/>
            <a:chOff x="1537909" y="1943100"/>
            <a:chExt cx="14284880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732472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067" y="814610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60"/>
              <a:chOff x="1737519" y="1943100"/>
              <a:chExt cx="533400" cy="6110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8" y="1943100"/>
                <a:ext cx="412830" cy="61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46946"/>
              </p:ext>
            </p:extLst>
          </p:nvPr>
        </p:nvGraphicFramePr>
        <p:xfrm>
          <a:off x="1966119" y="2362200"/>
          <a:ext cx="13149952" cy="1862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8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928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Ngày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25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26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27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28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   </a:t>
                      </a:r>
                      <a:r>
                        <a:rPr lang="vi-VN" sz="3200" dirty="0">
                          <a:latin typeface="+mj-lt"/>
                        </a:rPr>
                        <a:t>29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4858" y="2953182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Vậy triển lãm đó diễn ra trong 6 ngày.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9030"/>
              </p:ext>
            </p:extLst>
          </p:nvPr>
        </p:nvGraphicFramePr>
        <p:xfrm>
          <a:off x="1930797" y="5638800"/>
          <a:ext cx="13185274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8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75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843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+mj-lt"/>
                        </a:rPr>
                        <a:t>Ngày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904858" y="5638800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hết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98032" y="1108366"/>
            <a:ext cx="7583433" cy="20135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/>
            <a:r>
              <a:rPr lang="en-US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NHẬN XÉT</a:t>
            </a:r>
          </a:p>
        </p:txBody>
      </p:sp>
    </p:spTree>
    <p:extLst>
      <p:ext uri="{BB962C8B-B14F-4D97-AF65-F5344CB8AC3E}">
        <p14:creationId xmlns:p14="http://schemas.microsoft.com/office/powerpoint/2010/main" val="4277838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39" y="-228600"/>
            <a:ext cx="172212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65" y="3200400"/>
            <a:ext cx="10940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QUÝ THẦY CÔ GIÁO VÀ CÁC EM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833879" y="3"/>
            <a:ext cx="11013372" cy="902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26" y="3867962"/>
            <a:ext cx="6649583" cy="51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76638" cy="91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881" y="-228600"/>
            <a:ext cx="7147301" cy="66378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5303" y="6771383"/>
            <a:ext cx="1781760" cy="20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2278" y="-541865"/>
            <a:ext cx="1085109" cy="10837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5" y="6705600"/>
            <a:ext cx="12773025" cy="248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3" y="1071538"/>
            <a:ext cx="11572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015" y="2000232"/>
            <a:ext cx="15430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6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có 3 đáp án tương ứng, các con sẽ ghi đáp án đúng vào bảng con.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"/>
            <a:ext cx="16276638" cy="9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6" y="372546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4" y="186268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4" y="3352818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371300"/>
            <a:ext cx="1188279" cy="12520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" y="1974974"/>
            <a:ext cx="1159796" cy="1215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1277" y="7145885"/>
            <a:ext cx="5029583" cy="1618625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18909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840139" y="71458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23345" y="642910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vi-VN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09" y="6123619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7" y="6425801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7" y="6511858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4" y="2593009"/>
            <a:ext cx="3051022" cy="3373343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7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6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69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9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3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100"/>
                            </p:stCondLst>
                            <p:childTnLst>
                              <p:par>
                                <p:cTn id="18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2" y="37254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0" y="1862681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0" y="3352814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0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" y="1990383"/>
            <a:ext cx="1148225" cy="120370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730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5999" y="72040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nl-NL" sz="59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tuần có bao nhiêu ngày? </a:t>
              </a:r>
              <a:endParaRPr lang="vi-VN" altLang="en-US" sz="5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" y="6181815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086" y="6491877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3" y="6588216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7" y="4582540"/>
            <a:ext cx="257528" cy="406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68" y="2480887"/>
            <a:ext cx="3051022" cy="303938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1" y="3759200"/>
            <a:ext cx="257528" cy="406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66" y="3769740"/>
            <a:ext cx="257528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89" y="4707467"/>
            <a:ext cx="257528" cy="4064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6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6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7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38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3403 L 1.23341E-6 4.7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/>
      <p:bldP spid="75" grpId="0"/>
      <p:bldP spid="76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7" y="372537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15" y="186267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15" y="335280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2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0" y="3523775"/>
            <a:ext cx="1458297" cy="1168192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34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927104" y="7204653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75" y="6182393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5" y="6491872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8" y="6588210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6791070" y="2336303"/>
            <a:ext cx="3039380" cy="304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8" y="4436536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0" y="36763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33" y="38199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41" y="4691968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40"/>
            <a:ext cx="949471" cy="10004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6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40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6"/>
            <a:ext cx="949471" cy="1000497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20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5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737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1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"/>
                            </p:stCondLst>
                            <p:childTnLst>
                              <p:par>
                                <p:cTn id="20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/>
      <p:bldP spid="74" grpId="0"/>
      <p:bldP spid="78" grpId="0"/>
      <p:bldP spid="79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1"/>
            <a:ext cx="16271552" cy="9152467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0" y="37253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08" y="186266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08" y="335280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18" y="484293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4869838"/>
            <a:ext cx="1228925" cy="119229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994783" y="1023689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11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54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911992" y="6121402"/>
            <a:ext cx="12350102" cy="2618188"/>
            <a:chOff x="2181225" y="4591050"/>
            <a:chExt cx="9250832" cy="1963641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vi-VN" altLang="en-US" sz="4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0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33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0"/>
            <a:ext cx="949471" cy="10004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33"/>
            <a:ext cx="949471" cy="100049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19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8" y="4653650"/>
            <a:ext cx="1798880" cy="1745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8" y="4143175"/>
            <a:ext cx="2022828" cy="21794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99" y="3240937"/>
            <a:ext cx="2022828" cy="21794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97" y="4145737"/>
            <a:ext cx="2022828" cy="21794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5" y="3217335"/>
            <a:ext cx="2022828" cy="2179495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683554" y="9584268"/>
            <a:ext cx="1085109" cy="10837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60" y="80433"/>
            <a:ext cx="7147301" cy="6637867"/>
          </a:xfrm>
          <a:prstGeom prst="rect">
            <a:avLst/>
          </a:prstGeom>
        </p:spPr>
      </p:pic>
      <p:pic>
        <p:nvPicPr>
          <p:cNvPr id="40" name="Picture 4" descr="AG00040_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43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7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8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7647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1178" y="179939"/>
            <a:ext cx="10248900" cy="664992"/>
            <a:chOff x="1470819" y="1944655"/>
            <a:chExt cx="10248900" cy="6649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5403" t="30355" r="52871" b="54222"/>
          <a:stretch/>
        </p:blipFill>
        <p:spPr>
          <a:xfrm>
            <a:off x="8009920" y="1003156"/>
            <a:ext cx="7728371" cy="4694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2121" t="30865" r="66223" b="54322"/>
          <a:stretch/>
        </p:blipFill>
        <p:spPr>
          <a:xfrm>
            <a:off x="270311" y="1066800"/>
            <a:ext cx="7531037" cy="46310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8275" y="5757750"/>
            <a:ext cx="1233507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2018" y="5697894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68275" y="5762939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2022018" y="6470573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0652" y="6439711"/>
            <a:ext cx="6045152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460" y="7151063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0803" y="6439710"/>
            <a:ext cx="5878196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Hai.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974392" y="713366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2018" y="776307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7660" y="7797394"/>
            <a:ext cx="1076452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0802" y="7797393"/>
            <a:ext cx="12690317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3, 10, 17, 24, 31.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5831" y="7090682"/>
            <a:ext cx="8642614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14424863" y="2714612"/>
            <a:ext cx="1285884" cy="300039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66287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567739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4453" y="4357686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  <p:bldP spid="21" grpId="0" animBg="1"/>
      <p:bldP spid="25" grpId="0" animBg="1"/>
      <p:bldP spid="25" grpId="1" animBg="1"/>
      <p:bldP spid="27" grpId="0" animBg="1"/>
      <p:bldP spid="27" grpId="1" animBg="1"/>
      <p:bldP spid="27" grpId="2" animBg="1"/>
      <p:bldP spid="27" grpId="3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524</Words>
  <Application>Microsoft Office PowerPoint</Application>
  <PresentationFormat>Custom</PresentationFormat>
  <Paragraphs>117</Paragraphs>
  <Slides>12</Slides>
  <Notes>6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Wingdings</vt:lpstr>
      <vt:lpstr>思源黑体</vt:lpstr>
      <vt:lpstr>Office Theme</vt:lpstr>
      <vt:lpstr>Office 主题​​</vt:lpstr>
      <vt:lpstr>Green Color</vt:lpstr>
      <vt:lpstr>1_Green Color</vt:lpstr>
      <vt:lpstr>2_Green Color</vt:lpstr>
      <vt:lpstr>3_Green Color</vt:lpstr>
      <vt:lpstr>4_Green Color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221</cp:revision>
  <dcterms:created xsi:type="dcterms:W3CDTF">2022-07-10T01:37:20Z</dcterms:created>
  <dcterms:modified xsi:type="dcterms:W3CDTF">2024-05-18T04:27:27Z</dcterms:modified>
</cp:coreProperties>
</file>