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7" r:id="rId2"/>
    <p:sldId id="260" r:id="rId3"/>
    <p:sldId id="261" r:id="rId4"/>
    <p:sldId id="262" r:id="rId5"/>
    <p:sldId id="264" r:id="rId6"/>
    <p:sldId id="265" r:id="rId7"/>
    <p:sldId id="266" r:id="rId8"/>
    <p:sldId id="267" r:id="rId9"/>
    <p:sldId id="269" r:id="rId10"/>
    <p:sldId id="271" r:id="rId11"/>
    <p:sldId id="272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9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FE83B-6454-4B47-9223-28424D87E6AD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1BC2D-557B-43DC-B9F1-11AE24B39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56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397AD3-5754-40FD-B884-C737B1F4B0A5}" type="slidenum">
              <a:rPr lang="en-US" altLang="en-US" sz="1200">
                <a:solidFill>
                  <a:srgbClr val="000000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39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49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1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68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059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80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54D05F-8C3E-484B-8021-25A368CB7C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073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D43766-A28A-4485-9AD4-04996BCCF0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49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3664C4-1083-4698-92C1-796367D6D6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51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31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79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513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25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77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79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5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65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733E4-BB8F-4196-8B82-C1EB65F18BD7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77429-B2E3-4E23-851B-4ADCFEF8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13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5" r:id="rId8"/>
    <p:sldLayoutId id="2147483664" r:id="rId9"/>
    <p:sldLayoutId id="2147483663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607"/>
          <a:stretch/>
        </p:blipFill>
        <p:spPr>
          <a:xfrm>
            <a:off x="0" y="0"/>
            <a:ext cx="12192000" cy="71479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75809" y="122811"/>
            <a:ext cx="4698569" cy="99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defRPr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MỌC LAN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888621" y="3429000"/>
            <a:ext cx="8902700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hát </a:t>
            </a:r>
            <a:r>
              <a:rPr lang="en-US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 Trống, Mèo con và Cún con’’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Nghe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endParaRPr lang="en-US" altLang="en-US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vi-VN" alt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24"/>
          <p:cNvSpPr>
            <a:spLocks noChangeArrowheads="1" noChangeShapeType="1" noTextEdit="1"/>
          </p:cNvSpPr>
          <p:nvPr/>
        </p:nvSpPr>
        <p:spPr bwMode="auto">
          <a:xfrm>
            <a:off x="3748631" y="2503138"/>
            <a:ext cx="5283857" cy="5817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8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E6C77-3E8A-B440-B7E6-14BEB96022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8330" y="1024998"/>
            <a:ext cx="1271239" cy="122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17711"/>
      </p:ext>
    </p:extLst>
  </p:cSld>
  <p:clrMapOvr>
    <a:masterClrMapping/>
  </p:clrMapOvr>
  <p:transition spd="slow" advTm="14461">
    <p:blinds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Text Box 5"/>
          <p:cNvSpPr txBox="1">
            <a:spLocks noChangeArrowheads="1"/>
          </p:cNvSpPr>
          <p:nvPr/>
        </p:nvSpPr>
        <p:spPr bwMode="auto">
          <a:xfrm>
            <a:off x="3552675" y="2493024"/>
            <a:ext cx="508664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tx1"/>
                </a:solidFill>
              </a:rPr>
              <a:t>Quà tặng âm nhạc</a:t>
            </a:r>
          </a:p>
          <a:p>
            <a:pPr algn="ctr" eaLnBrk="1" hangingPunct="1"/>
            <a:r>
              <a:rPr lang="en-US" altLang="en-US" b="1">
                <a:solidFill>
                  <a:schemeClr val="tx1"/>
                </a:solidFill>
              </a:rPr>
              <a:t>Bài hát: EM BÉ QUÊ</a:t>
            </a:r>
          </a:p>
        </p:txBody>
      </p:sp>
      <p:pic>
        <p:nvPicPr>
          <p:cNvPr id="3" name="videoplayback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6972" y="6291072"/>
            <a:ext cx="1045027" cy="589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06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712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81" l="851" r="9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542" y="528810"/>
            <a:ext cx="7733841" cy="55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3272010" y="4011390"/>
            <a:ext cx="60323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0070C0"/>
                </a:solidFill>
              </a:rPr>
              <a:t>Trò chơi: “Bạn nào hát”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90100"/>
            <a:ext cx="184731" cy="276999"/>
          </a:xfrm>
          <a:prstGeom prst="rect">
            <a:avLst/>
          </a:prstGeom>
          <a:solidFill>
            <a:srgbClr val="F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141414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: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1690688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8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9957"/>
          <a:stretch/>
        </p:blipFill>
        <p:spPr>
          <a:xfrm>
            <a:off x="-1" y="0"/>
            <a:ext cx="12192001" cy="68502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3" b="99813" l="0" r="98500">
                        <a14:foregroundMark x1="28125" y1="60300" x2="28125" y2="60300"/>
                        <a14:foregroundMark x1="45250" y1="31273" x2="45250" y2="31273"/>
                        <a14:foregroundMark x1="13875" y1="58427" x2="13875" y2="58427"/>
                        <a14:foregroundMark x1="15750" y1="74345" x2="15750" y2="74345"/>
                        <a14:foregroundMark x1="20000" y1="85206" x2="20000" y2="85206"/>
                        <a14:foregroundMark x1="40625" y1="82772" x2="40625" y2="82772"/>
                        <a14:foregroundMark x1="55375" y1="44757" x2="55375" y2="44757"/>
                        <a14:foregroundMark x1="73125" y1="45131" x2="73125" y2="45131"/>
                        <a14:foregroundMark x1="83250" y1="50000" x2="83250" y2="50000"/>
                        <a14:foregroundMark x1="88750" y1="64794" x2="88750" y2="64794"/>
                        <a14:foregroundMark x1="86750" y1="80337" x2="86750" y2="80337"/>
                        <a14:foregroundMark x1="75000" y1="85581" x2="75000" y2="85581"/>
                        <a14:foregroundMark x1="63000" y1="84082" x2="63000" y2="84082"/>
                        <a14:foregroundMark x1="52000" y1="81835" x2="52000" y2="81835"/>
                        <a14:foregroundMark x1="44875" y1="67041" x2="44875" y2="67041"/>
                        <a14:foregroundMark x1="56500" y1="64607" x2="56500" y2="64607"/>
                        <a14:foregroundMark x1="56500" y1="64607" x2="56500" y2="64607"/>
                        <a14:foregroundMark x1="56500" y1="64607" x2="56500" y2="64607"/>
                        <a14:foregroundMark x1="19625" y1="52996" x2="76625" y2="51685"/>
                        <a14:foregroundMark x1="75125" y1="52434" x2="86125" y2="74906"/>
                        <a14:foregroundMark x1="59250" y1="53558" x2="71500" y2="82584"/>
                        <a14:backgroundMark x1="34875" y1="45131" x2="34875" y2="45131"/>
                        <a14:backgroundMark x1="38125" y1="44195" x2="38125" y2="44195"/>
                        <a14:backgroundMark x1="52375" y1="39888" x2="52375" y2="39888"/>
                        <a14:backgroundMark x1="64000" y1="41948" x2="64000" y2="41948"/>
                        <a14:backgroundMark x1="21000" y1="42884" x2="21000" y2="42884"/>
                        <a14:backgroundMark x1="21875" y1="36517" x2="21875" y2="365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0929" y="4068163"/>
            <a:ext cx="4370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/>
              <a:t>Câu đố vui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114" y="3425125"/>
            <a:ext cx="3004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1. Ổn định tổ chức</a:t>
            </a:r>
            <a:r>
              <a:rPr lang="en-US"/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06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8335" y="2942778"/>
            <a:ext cx="90953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/>
              <a:t>Con gì giữ cửa giữ nhà</a:t>
            </a:r>
          </a:p>
          <a:p>
            <a:pPr algn="ctr"/>
            <a:r>
              <a:rPr lang="en-US" sz="4200"/>
              <a:t>Người lạ nó sủa, chủ ra nó mừng     </a:t>
            </a:r>
          </a:p>
          <a:p>
            <a:pPr algn="ctr"/>
            <a:r>
              <a:rPr lang="en-US" sz="4200"/>
              <a:t>                                      (Là con gì</a:t>
            </a:r>
            <a:r>
              <a:rPr lang="en-US" sz="4400"/>
              <a:t>?</a:t>
            </a:r>
            <a:r>
              <a:rPr lang="en-US" sz="4200"/>
              <a:t>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89679" y="203258"/>
            <a:ext cx="11277600" cy="6374192"/>
            <a:chOff x="0" y="1"/>
            <a:chExt cx="11277600" cy="6374192"/>
          </a:xfrm>
        </p:grpSpPr>
        <p:pic>
          <p:nvPicPr>
            <p:cNvPr id="15364" name="Picture 4" descr="con ch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"/>
              <a:ext cx="11277600" cy="637419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6065566" y="5465113"/>
              <a:ext cx="2392415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chó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9129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87"/>
            <a:ext cx="12192000" cy="6879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4887" y="2230070"/>
            <a:ext cx="649224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/>
              <a:t>Đôi mắt long lanh</a:t>
            </a:r>
          </a:p>
          <a:p>
            <a:pPr algn="ctr"/>
            <a:r>
              <a:rPr lang="en-US" sz="5400"/>
              <a:t>Màu xanh trong vắt</a:t>
            </a:r>
            <a:endParaRPr lang="en-US" sz="11500"/>
          </a:p>
          <a:p>
            <a:pPr algn="ctr"/>
            <a:r>
              <a:rPr lang="en-US" sz="5400"/>
              <a:t>Chân có móng vuốt</a:t>
            </a:r>
            <a:endParaRPr lang="en-US" sz="11500"/>
          </a:p>
          <a:p>
            <a:pPr algn="ctr"/>
            <a:r>
              <a:rPr lang="en-US" sz="5400"/>
              <a:t>Vồ chuột rất tài</a:t>
            </a:r>
            <a:endParaRPr lang="en-US" sz="11500"/>
          </a:p>
          <a:p>
            <a:pPr algn="ctr"/>
            <a:r>
              <a:rPr lang="en-US" sz="5400"/>
              <a:t>Là con gì?</a:t>
            </a:r>
            <a:endParaRPr lang="en-US" sz="9600"/>
          </a:p>
        </p:txBody>
      </p:sp>
      <p:grpSp>
        <p:nvGrpSpPr>
          <p:cNvPr id="2" name="Group 1"/>
          <p:cNvGrpSpPr/>
          <p:nvPr/>
        </p:nvGrpSpPr>
        <p:grpSpPr>
          <a:xfrm>
            <a:off x="385571" y="205962"/>
            <a:ext cx="11420858" cy="6424789"/>
            <a:chOff x="385571" y="189173"/>
            <a:chExt cx="11420858" cy="64247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571" y="189173"/>
              <a:ext cx="11420858" cy="6424789"/>
            </a:xfrm>
            <a:prstGeom prst="rect">
              <a:avLst/>
            </a:prstGeom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445005" y="534762"/>
              <a:ext cx="2627376" cy="8309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rgbClr val="FF33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4800" b="1">
                  <a:latin typeface="Times New Roman" panose="02020603050405020304" pitchFamily="18" charset="0"/>
                </a:rPr>
                <a:t>Con mèo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4679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sp>
        <p:nvSpPr>
          <p:cNvPr id="18434" name="WordArt 10"/>
          <p:cNvSpPr>
            <a:spLocks noChangeArrowheads="1" noChangeShapeType="1" noTextEdit="1"/>
          </p:cNvSpPr>
          <p:nvPr/>
        </p:nvSpPr>
        <p:spPr bwMode="auto">
          <a:xfrm>
            <a:off x="1796796" y="2514219"/>
            <a:ext cx="9011112" cy="189204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Phần 1 </a:t>
            </a:r>
          </a:p>
          <a:p>
            <a:pPr algn="ctr"/>
            <a:r>
              <a:rPr lang="en-US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Dạy hát: Gà trống, mèo con và cún con</a:t>
            </a:r>
          </a:p>
        </p:txBody>
      </p:sp>
      <p:pic>
        <p:nvPicPr>
          <p:cNvPr id="3" name="Gà trống mèo con và cún con beat _ Beat nhạc mầm non -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1242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5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0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2019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2373312" y="1469137"/>
            <a:ext cx="861777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Dạy hát:</a:t>
            </a:r>
          </a:p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Gà trống mèo con và cún con</a:t>
            </a:r>
          </a:p>
        </p:txBody>
      </p:sp>
      <p:pic>
        <p:nvPicPr>
          <p:cNvPr id="4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148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1016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8" descr="gà trố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1722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9" descr="1351182801868358_574_57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0"/>
            <a:ext cx="6019800" cy="3786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10" descr="anhnencuncon_23072013_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505200"/>
            <a:ext cx="6019800" cy="335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89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915" y="-297"/>
            <a:ext cx="12241829" cy="68585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11118" y="2176272"/>
            <a:ext cx="6520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Cô hát lần 3: Kết hợp vỗ đệm</a:t>
            </a:r>
          </a:p>
        </p:txBody>
      </p:sp>
      <p:pic>
        <p:nvPicPr>
          <p:cNvPr id="1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382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505838" y="1673157"/>
            <a:ext cx="6849286" cy="7418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Thể hiện tài năng</a:t>
            </a:r>
          </a:p>
        </p:txBody>
      </p:sp>
      <p:pic>
        <p:nvPicPr>
          <p:cNvPr id="20" name="Gà trống, mèo con và cún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184" y="6451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452" y="203258"/>
            <a:ext cx="741827" cy="743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17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1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016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77878228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153</Words>
  <Application>Microsoft Office PowerPoint</Application>
  <PresentationFormat>Widescreen</PresentationFormat>
  <Paragraphs>28</Paragraphs>
  <Slides>11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THUCANH</dc:creator>
  <cp:lastModifiedBy>Trang Nguyen</cp:lastModifiedBy>
  <cp:revision>9</cp:revision>
  <dcterms:created xsi:type="dcterms:W3CDTF">2021-09-02T10:37:30Z</dcterms:created>
  <dcterms:modified xsi:type="dcterms:W3CDTF">2024-05-18T02:39:38Z</dcterms:modified>
</cp:coreProperties>
</file>