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5D9D"/>
    <a:srgbClr val="4F3D67"/>
    <a:srgbClr val="927BB1"/>
    <a:srgbClr val="B2A2C8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5E6B-9BD0-4B3D-AF4E-C267D3BCDF0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78EF1-8F23-4994-A45E-B150C479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A662-52D1-4C7C-8BD3-264B208FD18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371828" y="491517"/>
            <a:ext cx="3363934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1800" b="1">
                <a:latin typeface="Times New Roman" panose="02020603050405020304" charset="0"/>
                <a:cs typeface="Times New Roman" panose="02020603050405020304" charset="0"/>
              </a:rPr>
              <a:t>non Hoa Mộc Lan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206" y="1551595"/>
            <a:ext cx="72650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4400" b="1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7809" y="2570610"/>
            <a:ext cx="92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Toán</a:t>
            </a:r>
            <a:endParaRPr lang="en-US" sz="28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940" y="3428209"/>
            <a:ext cx="5200459" cy="18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 tài: Ôn số lượng trong phạm vi 10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 </a:t>
            </a:r>
            <a:r>
              <a:rPr lang="en-US" sz="2400" dirty="0" err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dirty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400" dirty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400" dirty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40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6 tuổi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Lớp: MGL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2023 - 2024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6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145" y="973003"/>
            <a:ext cx="57985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CHO ĐỦ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4400" y="3144982"/>
            <a:ext cx="7620000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uôt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cười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sai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mếu</a:t>
            </a:r>
            <a:r>
              <a:rPr lang="en-US" sz="240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 dirty="0">
              <a:ln w="0"/>
              <a:solidFill>
                <a:srgbClr val="785D9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ĩa Nhựa - Vĩ Hưng P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b="26434"/>
          <a:stretch>
            <a:fillRect/>
          </a:stretch>
        </p:blipFill>
        <p:spPr bwMode="auto">
          <a:xfrm>
            <a:off x="1404539" y="822061"/>
            <a:ext cx="8535806" cy="23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386133" y="873130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4511671" y="787405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554658" y="787405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024183" y="1314455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984621" y="1514480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178421" y="1514479"/>
            <a:ext cx="1113907" cy="120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781796" y="763593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7532683" y="1285880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3008" y="1489080"/>
            <a:ext cx="1149960" cy="12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" y="4295782"/>
            <a:ext cx="2200463" cy="14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4578337"/>
            <a:ext cx="2681580" cy="1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25" y="3620262"/>
            <a:ext cx="2897898" cy="15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8987"/>
            <a:ext cx="913751" cy="9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265232" y="4251333"/>
            <a:ext cx="1025639" cy="11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790369"/>
            <a:ext cx="1769080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3157437"/>
            <a:ext cx="1079030" cy="107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2907" y="4210057"/>
            <a:ext cx="24366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10" y="2545390"/>
            <a:ext cx="1077254" cy="1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4522775"/>
            <a:ext cx="2681580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7400"/>
            <a:ext cx="913751" cy="9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7" y="7512058"/>
            <a:ext cx="540791" cy="5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9162" y="3703626"/>
            <a:ext cx="2681581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0057" y="3972592"/>
            <a:ext cx="3260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350376" y="635364"/>
            <a:ext cx="25580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3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71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7 -0.02329 L 0.48828 -0.35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0" y="-16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-1"/>
            <a:ext cx="5877214" cy="68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74">
            <a:off x="310600" y="1774098"/>
            <a:ext cx="934153" cy="10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00">
            <a:off x="4333843" y="-86722"/>
            <a:ext cx="967564" cy="11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293">
            <a:off x="2793188" y="675937"/>
            <a:ext cx="934154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5045">
            <a:off x="2329915" y="-28657"/>
            <a:ext cx="932817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982">
            <a:off x="9272588" y="5472979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7608">
            <a:off x="1385513" y="826194"/>
            <a:ext cx="934153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3443">
            <a:off x="396386" y="2970810"/>
            <a:ext cx="932817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244">
            <a:off x="7766050" y="5417416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744">
            <a:off x="6272213" y="5533304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5">
            <a:off x="9272588" y="3558454"/>
            <a:ext cx="11080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28">
            <a:off x="7773988" y="3569566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17">
            <a:off x="9142413" y="1650279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1412">
            <a:off x="5184212" y="2169218"/>
            <a:ext cx="934154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91500" y="1702666"/>
            <a:ext cx="2701925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1800" y="3539404"/>
            <a:ext cx="4111625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6088" y="5415829"/>
            <a:ext cx="5033962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1896341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25" y="5457104"/>
            <a:ext cx="12985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3796579"/>
            <a:ext cx="995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826991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014298" y="117911"/>
            <a:ext cx="16786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29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0915E-6 L -0.40005 -0.5902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2" y="-29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618E-6 -1.96078E-6 L -0.36834 -0.421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7" y="-21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7 -6.53595E-7 L -0.36374 -0.66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87" y="-33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9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0" y="434340"/>
            <a:ext cx="104444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566" y="2251259"/>
            <a:ext cx="75799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TRÒ CHƠI</a:t>
            </a:r>
            <a:endParaRPr lang="en-US" sz="11500" b="1" dirty="0">
              <a:solidFill>
                <a:srgbClr val="8F77AD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bắp cải?</a:t>
            </a: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0477408" y="5347662"/>
            <a:ext cx="863169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7024596" y="5347662"/>
            <a:ext cx="86185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8870859" y="5347662"/>
            <a:ext cx="85527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7" name="Picture 6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84" y="4514225"/>
            <a:ext cx="690798" cy="57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78" y="144844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63" y="320271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36" y="3150718"/>
            <a:ext cx="1230744" cy="11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95" y="3150718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52" y="1524644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35" y="1472092"/>
            <a:ext cx="1229720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3" y="144844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3.7037E-7 L -0.02183 -0.457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28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7.84314E-7 L -1.17647E-6 4.9673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7.84314E-7 L 2.16912E-6 -7.84314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4018756" y="5386564"/>
            <a:ext cx="857104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5499894" y="5386564"/>
            <a:ext cx="855789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979444" y="5389418"/>
            <a:ext cx="857104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07" y="4438024"/>
            <a:ext cx="861048" cy="71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92" y="1315172"/>
            <a:ext cx="1303192" cy="12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08" y="281917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28" y="2817944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32" y="2819177"/>
            <a:ext cx="1301959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18" y="2790865"/>
            <a:ext cx="1303193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96" y="1315172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301823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97" y="126790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súp lơ?</a:t>
            </a:r>
          </a:p>
        </p:txBody>
      </p:sp>
    </p:spTree>
    <p:extLst>
      <p:ext uri="{BB962C8B-B14F-4D97-AF65-F5344CB8AC3E}">
        <p14:creationId xmlns:p14="http://schemas.microsoft.com/office/powerpoint/2010/main" val="23744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397E-6 -2.52397E-6 L 0.57032 -0.440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1" y="-220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7 -3.52941E-6 L -3.56618E-6 -7.84314E-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765E-6 -7.84314E-7 L 3.16176E-6 1.6993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7570552" y="5107133"/>
            <a:ext cx="743382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4155839" y="5088083"/>
            <a:ext cx="743383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 dirty="0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002103" y="5088083"/>
            <a:ext cx="737708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0" y="4314970"/>
            <a:ext cx="722842" cy="6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224" y="1110895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8" y="1117167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34" y="1073652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34" y="1117167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47" y="1089458"/>
            <a:ext cx="1013790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54" y="2551723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76" y="2618509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1" y="2617287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38" y="2617286"/>
            <a:ext cx="1012567" cy="111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8" y="2550501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quả cà chua?</a:t>
            </a:r>
          </a:p>
        </p:txBody>
      </p:sp>
    </p:spTree>
    <p:extLst>
      <p:ext uri="{BB962C8B-B14F-4D97-AF65-F5344CB8AC3E}">
        <p14:creationId xmlns:p14="http://schemas.microsoft.com/office/powerpoint/2010/main" val="42568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4.93827E-6 L -0.02183 -0.5389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1.17647E-6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3.49265E-6 4.7058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9635498" y="5422262"/>
            <a:ext cx="728362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6182686" y="5422262"/>
            <a:ext cx="727253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8028949" y="5422262"/>
            <a:ext cx="721701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36" y="4609424"/>
            <a:ext cx="579581" cy="48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9" y="1428603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457230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1" y="3024044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81" y="3024044"/>
            <a:ext cx="1290682" cy="12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44" y="3024042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47" y="3024043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81" y="1424805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32" y="1438659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22" y="1487104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củ su hào?</a:t>
            </a:r>
          </a:p>
        </p:txBody>
      </p:sp>
    </p:spTree>
    <p:extLst>
      <p:ext uri="{BB962C8B-B14F-4D97-AF65-F5344CB8AC3E}">
        <p14:creationId xmlns:p14="http://schemas.microsoft.com/office/powerpoint/2010/main" val="14078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3071E-7 4.39706E-6 L -0.2245 -0.5641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5" y="-28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9.55882E-7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8.45588E-7 3.4640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4365"/>
              </p:ext>
            </p:extLst>
          </p:nvPr>
        </p:nvGraphicFramePr>
        <p:xfrm>
          <a:off x="2741613" y="308798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74950" y="301178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65575" y="301495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71850" y="300702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68463" y="803565"/>
            <a:ext cx="4083050" cy="2107051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23313" y="302924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02388" y="803565"/>
            <a:ext cx="4084637" cy="214197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1641475" y="3923579"/>
            <a:ext cx="4083050" cy="211945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367463" y="3923579"/>
            <a:ext cx="4083050" cy="210834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pic>
        <p:nvPicPr>
          <p:cNvPr id="12" name="Picture 59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385705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77713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00864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2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992774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3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0040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4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5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6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1026111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7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038936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8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0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86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1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63" y="3825300"/>
            <a:ext cx="12255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2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4722238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3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806375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4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5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6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027038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7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9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057861"/>
            <a:ext cx="817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0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08643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98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0182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3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0563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4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0706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85"/>
          <p:cNvSpPr>
            <a:spLocks noChangeShapeType="1"/>
          </p:cNvSpPr>
          <p:nvPr/>
        </p:nvSpPr>
        <p:spPr bwMode="auto">
          <a:xfrm>
            <a:off x="2751138" y="308798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6"/>
          <p:cNvSpPr>
            <a:spLocks noChangeShapeType="1"/>
          </p:cNvSpPr>
          <p:nvPr/>
        </p:nvSpPr>
        <p:spPr bwMode="auto">
          <a:xfrm>
            <a:off x="3952875" y="307369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872809"/>
              </p:ext>
            </p:extLst>
          </p:nvPr>
        </p:nvGraphicFramePr>
        <p:xfrm>
          <a:off x="7560830" y="3098949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594168" y="299503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2" name="Text Box 98"/>
          <p:cNvSpPr txBox="1">
            <a:spLocks noChangeArrowheads="1"/>
          </p:cNvSpPr>
          <p:nvPr/>
        </p:nvSpPr>
        <p:spPr bwMode="auto">
          <a:xfrm>
            <a:off x="8784793" y="299821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3" name="Text Box 99"/>
          <p:cNvSpPr txBox="1">
            <a:spLocks noChangeArrowheads="1"/>
          </p:cNvSpPr>
          <p:nvPr/>
        </p:nvSpPr>
        <p:spPr bwMode="auto">
          <a:xfrm>
            <a:off x="8191068" y="299027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" name="Line 100"/>
          <p:cNvSpPr>
            <a:spLocks noChangeShapeType="1"/>
          </p:cNvSpPr>
          <p:nvPr/>
        </p:nvSpPr>
        <p:spPr bwMode="auto">
          <a:xfrm>
            <a:off x="7570355" y="3098949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ine 101"/>
          <p:cNvSpPr>
            <a:spLocks noChangeShapeType="1"/>
          </p:cNvSpPr>
          <p:nvPr/>
        </p:nvSpPr>
        <p:spPr bwMode="auto">
          <a:xfrm>
            <a:off x="8772093" y="3084661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102"/>
          <p:cNvSpPr txBox="1">
            <a:spLocks noChangeArrowheads="1"/>
          </p:cNvSpPr>
          <p:nvPr/>
        </p:nvSpPr>
        <p:spPr bwMode="auto">
          <a:xfrm>
            <a:off x="3986213" y="610018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4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788917"/>
              </p:ext>
            </p:extLst>
          </p:nvPr>
        </p:nvGraphicFramePr>
        <p:xfrm>
          <a:off x="2809875" y="6143768"/>
          <a:ext cx="1831975" cy="590984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" name="Text Box 113"/>
          <p:cNvSpPr txBox="1">
            <a:spLocks noChangeArrowheads="1"/>
          </p:cNvSpPr>
          <p:nvPr/>
        </p:nvSpPr>
        <p:spPr bwMode="auto">
          <a:xfrm>
            <a:off x="2843213" y="606756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9" name="Text Box 114"/>
          <p:cNvSpPr txBox="1">
            <a:spLocks noChangeArrowheads="1"/>
          </p:cNvSpPr>
          <p:nvPr/>
        </p:nvSpPr>
        <p:spPr bwMode="auto">
          <a:xfrm>
            <a:off x="4033838" y="6069155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0" name="Text Box 115"/>
          <p:cNvSpPr txBox="1">
            <a:spLocks noChangeArrowheads="1"/>
          </p:cNvSpPr>
          <p:nvPr/>
        </p:nvSpPr>
        <p:spPr bwMode="auto">
          <a:xfrm>
            <a:off x="3440113" y="606121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" name="Line 116"/>
          <p:cNvSpPr>
            <a:spLocks noChangeShapeType="1"/>
          </p:cNvSpPr>
          <p:nvPr/>
        </p:nvSpPr>
        <p:spPr bwMode="auto">
          <a:xfrm>
            <a:off x="2820988" y="6143768"/>
            <a:ext cx="593725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117"/>
          <p:cNvSpPr>
            <a:spLocks noChangeShapeType="1"/>
          </p:cNvSpPr>
          <p:nvPr/>
        </p:nvSpPr>
        <p:spPr bwMode="auto">
          <a:xfrm>
            <a:off x="4049713" y="61278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8526463" y="611288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54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6798"/>
              </p:ext>
            </p:extLst>
          </p:nvPr>
        </p:nvGraphicFramePr>
        <p:xfrm>
          <a:off x="7348538" y="6154880"/>
          <a:ext cx="1831975" cy="592138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Text Box 129"/>
          <p:cNvSpPr txBox="1">
            <a:spLocks noChangeArrowheads="1"/>
          </p:cNvSpPr>
          <p:nvPr/>
        </p:nvSpPr>
        <p:spPr bwMode="auto">
          <a:xfrm>
            <a:off x="7381875" y="608026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6" name="Text Box 130"/>
          <p:cNvSpPr txBox="1">
            <a:spLocks noChangeArrowheads="1"/>
          </p:cNvSpPr>
          <p:nvPr/>
        </p:nvSpPr>
        <p:spPr bwMode="auto">
          <a:xfrm>
            <a:off x="8572500" y="6081855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7" name="Text Box 131"/>
          <p:cNvSpPr txBox="1">
            <a:spLocks noChangeArrowheads="1"/>
          </p:cNvSpPr>
          <p:nvPr/>
        </p:nvSpPr>
        <p:spPr bwMode="auto">
          <a:xfrm>
            <a:off x="7978775" y="607391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8" name="Line 132"/>
          <p:cNvSpPr>
            <a:spLocks noChangeShapeType="1"/>
          </p:cNvSpPr>
          <p:nvPr/>
        </p:nvSpPr>
        <p:spPr bwMode="auto">
          <a:xfrm>
            <a:off x="7350125" y="6139005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Line 133"/>
          <p:cNvSpPr>
            <a:spLocks noChangeShapeType="1"/>
          </p:cNvSpPr>
          <p:nvPr/>
        </p:nvSpPr>
        <p:spPr bwMode="auto">
          <a:xfrm>
            <a:off x="8559800" y="61405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2575"/>
              </p:ext>
            </p:extLst>
          </p:nvPr>
        </p:nvGraphicFramePr>
        <p:xfrm>
          <a:off x="2755456" y="306920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88793" y="299300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79418" y="299617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85693" y="298824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82306" y="899547"/>
            <a:ext cx="4083050" cy="2006144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37156" y="301046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16231" y="899547"/>
            <a:ext cx="4084637" cy="204106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733417" y="4045524"/>
            <a:ext cx="5143500" cy="1923322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478291" y="4059378"/>
            <a:ext cx="5040312" cy="191220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2" name="Line 85"/>
          <p:cNvSpPr>
            <a:spLocks noChangeShapeType="1"/>
          </p:cNvSpPr>
          <p:nvPr/>
        </p:nvSpPr>
        <p:spPr bwMode="auto">
          <a:xfrm>
            <a:off x="2764981" y="306920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86"/>
          <p:cNvSpPr>
            <a:spLocks noChangeShapeType="1"/>
          </p:cNvSpPr>
          <p:nvPr/>
        </p:nvSpPr>
        <p:spPr bwMode="auto">
          <a:xfrm>
            <a:off x="3966718" y="305491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80216"/>
              </p:ext>
            </p:extLst>
          </p:nvPr>
        </p:nvGraphicFramePr>
        <p:xfrm>
          <a:off x="7560818" y="317715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 Box 97"/>
          <p:cNvSpPr txBox="1">
            <a:spLocks noChangeArrowheads="1"/>
          </p:cNvSpPr>
          <p:nvPr/>
        </p:nvSpPr>
        <p:spPr bwMode="auto">
          <a:xfrm>
            <a:off x="7594156" y="310095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6" name="Text Box 98"/>
          <p:cNvSpPr txBox="1">
            <a:spLocks noChangeArrowheads="1"/>
          </p:cNvSpPr>
          <p:nvPr/>
        </p:nvSpPr>
        <p:spPr bwMode="auto">
          <a:xfrm>
            <a:off x="8784781" y="310412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8191056" y="309619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" name="Line 100"/>
          <p:cNvSpPr>
            <a:spLocks noChangeShapeType="1"/>
          </p:cNvSpPr>
          <p:nvPr/>
        </p:nvSpPr>
        <p:spPr bwMode="auto">
          <a:xfrm>
            <a:off x="7570343" y="3177154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01"/>
          <p:cNvSpPr>
            <a:spLocks noChangeShapeType="1"/>
          </p:cNvSpPr>
          <p:nvPr/>
        </p:nvSpPr>
        <p:spPr bwMode="auto">
          <a:xfrm>
            <a:off x="8772081" y="316286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3368231" y="5929011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1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37567"/>
              </p:ext>
            </p:extLst>
          </p:nvPr>
        </p:nvGraphicFramePr>
        <p:xfrm>
          <a:off x="2190306" y="6097286"/>
          <a:ext cx="1833561" cy="590984"/>
        </p:xfrm>
        <a:graphic>
          <a:graphicData uri="http://schemas.openxmlformats.org/drawingml/2006/table">
            <a:tbl>
              <a:tblPr/>
              <a:tblGrid>
                <a:gridCol w="610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 Box 113"/>
          <p:cNvSpPr txBox="1">
            <a:spLocks noChangeArrowheads="1"/>
          </p:cNvSpPr>
          <p:nvPr/>
        </p:nvSpPr>
        <p:spPr bwMode="auto">
          <a:xfrm>
            <a:off x="2225231" y="602108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3" name="Text Box 114"/>
          <p:cNvSpPr txBox="1">
            <a:spLocks noChangeArrowheads="1"/>
          </p:cNvSpPr>
          <p:nvPr/>
        </p:nvSpPr>
        <p:spPr bwMode="auto">
          <a:xfrm>
            <a:off x="3415856" y="6022673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4" name="Text Box 115"/>
          <p:cNvSpPr txBox="1">
            <a:spLocks noChangeArrowheads="1"/>
          </p:cNvSpPr>
          <p:nvPr/>
        </p:nvSpPr>
        <p:spPr bwMode="auto">
          <a:xfrm>
            <a:off x="2820543" y="601473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GB" altLang="en-US" sz="4083" b="1" dirty="0">
                <a:solidFill>
                  <a:srgbClr val="000000"/>
                </a:solidFill>
              </a:rPr>
              <a:t>9</a:t>
            </a:r>
            <a:endParaRPr lang="en-US" altLang="en-US" sz="4083" b="1" dirty="0">
              <a:solidFill>
                <a:srgbClr val="000000"/>
              </a:solidFill>
            </a:endParaRPr>
          </a:p>
        </p:txBody>
      </p:sp>
      <p:sp>
        <p:nvSpPr>
          <p:cNvPr id="25" name="Line 116"/>
          <p:cNvSpPr>
            <a:spLocks noChangeShapeType="1"/>
          </p:cNvSpPr>
          <p:nvPr/>
        </p:nvSpPr>
        <p:spPr bwMode="auto">
          <a:xfrm>
            <a:off x="2201418" y="6097286"/>
            <a:ext cx="595313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117"/>
          <p:cNvSpPr>
            <a:spLocks noChangeShapeType="1"/>
          </p:cNvSpPr>
          <p:nvPr/>
        </p:nvSpPr>
        <p:spPr bwMode="auto">
          <a:xfrm>
            <a:off x="3431731" y="60814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8"/>
          <p:cNvSpPr txBox="1">
            <a:spLocks noChangeArrowheads="1"/>
          </p:cNvSpPr>
          <p:nvPr/>
        </p:nvSpPr>
        <p:spPr bwMode="auto">
          <a:xfrm>
            <a:off x="8960993" y="5941711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8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25493"/>
              </p:ext>
            </p:extLst>
          </p:nvPr>
        </p:nvGraphicFramePr>
        <p:xfrm>
          <a:off x="7762431" y="6081411"/>
          <a:ext cx="2479674" cy="592137"/>
        </p:xfrm>
        <a:graphic>
          <a:graphicData uri="http://schemas.openxmlformats.org/drawingml/2006/table">
            <a:tbl>
              <a:tblPr/>
              <a:tblGrid>
                <a:gridCol w="659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Text Box 129"/>
          <p:cNvSpPr txBox="1">
            <a:spLocks noChangeArrowheads="1"/>
          </p:cNvSpPr>
          <p:nvPr/>
        </p:nvSpPr>
        <p:spPr bwMode="auto">
          <a:xfrm>
            <a:off x="7817993" y="603378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Text Box 130"/>
          <p:cNvSpPr txBox="1">
            <a:spLocks noChangeArrowheads="1"/>
          </p:cNvSpPr>
          <p:nvPr/>
        </p:nvSpPr>
        <p:spPr bwMode="auto">
          <a:xfrm>
            <a:off x="9672193" y="603378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1" name="Text Box 131"/>
          <p:cNvSpPr txBox="1">
            <a:spLocks noChangeArrowheads="1"/>
          </p:cNvSpPr>
          <p:nvPr/>
        </p:nvSpPr>
        <p:spPr bwMode="auto">
          <a:xfrm>
            <a:off x="8529193" y="6005211"/>
            <a:ext cx="135255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7783068" y="6073473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33"/>
          <p:cNvSpPr>
            <a:spLocks noChangeShapeType="1"/>
          </p:cNvSpPr>
          <p:nvPr/>
        </p:nvSpPr>
        <p:spPr bwMode="auto">
          <a:xfrm>
            <a:off x="9648381" y="60941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05" y="1993217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3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93" y="117043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44" y="203653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83" y="2047648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49" y="114118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036534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61" y="116420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27" y="4217245"/>
            <a:ext cx="888147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01" y="4207720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76" y="498588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3" y="4990645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363" y="49747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8" y="50001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51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23" y="5196591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286" y="437874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63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2" y="1120012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44" y="1065911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49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23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36" y="203415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10" y="200903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950" y="200240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03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39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11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04" y="5163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6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1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79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40" y="516874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2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219</Words>
  <Application>Microsoft Office PowerPoint</Application>
  <PresentationFormat>Widescreen</PresentationFormat>
  <Paragraphs>67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Merriweather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Trang Nguyen</cp:lastModifiedBy>
  <cp:revision>10</cp:revision>
  <dcterms:created xsi:type="dcterms:W3CDTF">2024-05-08T08:28:28Z</dcterms:created>
  <dcterms:modified xsi:type="dcterms:W3CDTF">2024-05-11T03:04:30Z</dcterms:modified>
</cp:coreProperties>
</file>