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audio2.wav" ContentType="audio/wav"/>
  <Override PartName="/ppt/media/audio3.wav" ContentType="audio/wav"/>
  <Override PartName="/ppt/media/audio4.wav" ContentType="audio/wav"/>
  <Override PartName="/ppt/media/audio5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31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9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271F2-4B44-4E93-8311-A38AD5FE29E6}" type="datetimeFigureOut">
              <a:rPr lang="en-US" smtClean="0"/>
              <a:t>5/11/2024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DAE03-DA74-4E85-A89C-F70B3AC2D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157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271F2-4B44-4E93-8311-A38AD5FE29E6}" type="datetimeFigureOut">
              <a:rPr lang="en-US" smtClean="0"/>
              <a:t>5/11/2024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DAE03-DA74-4E85-A89C-F70B3AC2D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526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271F2-4B44-4E93-8311-A38AD5FE29E6}" type="datetimeFigureOut">
              <a:rPr lang="en-US" smtClean="0"/>
              <a:t>5/11/2024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DAE03-DA74-4E85-A89C-F70B3AC2D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720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271F2-4B44-4E93-8311-A38AD5FE29E6}" type="datetimeFigureOut">
              <a:rPr lang="en-US" smtClean="0"/>
              <a:t>5/11/2024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DAE03-DA74-4E85-A89C-F70B3AC2D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902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271F2-4B44-4E93-8311-A38AD5FE29E6}" type="datetimeFigureOut">
              <a:rPr lang="en-US" smtClean="0"/>
              <a:t>5/11/2024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DAE03-DA74-4E85-A89C-F70B3AC2D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945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271F2-4B44-4E93-8311-A38AD5FE29E6}" type="datetimeFigureOut">
              <a:rPr lang="en-US" smtClean="0"/>
              <a:t>5/11/2024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DAE03-DA74-4E85-A89C-F70B3AC2D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095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271F2-4B44-4E93-8311-A38AD5FE29E6}" type="datetimeFigureOut">
              <a:rPr lang="en-US" smtClean="0"/>
              <a:t>5/11/2024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DAE03-DA74-4E85-A89C-F70B3AC2D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094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271F2-4B44-4E93-8311-A38AD5FE29E6}" type="datetimeFigureOut">
              <a:rPr lang="en-US" smtClean="0"/>
              <a:t>5/11/2024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DAE03-DA74-4E85-A89C-F70B3AC2D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457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271F2-4B44-4E93-8311-A38AD5FE29E6}" type="datetimeFigureOut">
              <a:rPr lang="en-US" smtClean="0"/>
              <a:t>5/11/2024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DAE03-DA74-4E85-A89C-F70B3AC2D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026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271F2-4B44-4E93-8311-A38AD5FE29E6}" type="datetimeFigureOut">
              <a:rPr lang="en-US" smtClean="0"/>
              <a:t>5/11/2024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DAE03-DA74-4E85-A89C-F70B3AC2D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667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271F2-4B44-4E93-8311-A38AD5FE29E6}" type="datetimeFigureOut">
              <a:rPr lang="en-US" smtClean="0"/>
              <a:t>5/11/2024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DAE03-DA74-4E85-A89C-F70B3AC2D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883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9271F2-4B44-4E93-8311-A38AD5FE29E6}" type="datetimeFigureOut">
              <a:rPr lang="en-US" smtClean="0"/>
              <a:t>5/11/2024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DAE03-DA74-4E85-A89C-F70B3AC2D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453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34.jpeg"/><Relationship Id="rId7" Type="http://schemas.openxmlformats.org/officeDocument/2006/relationships/image" Target="../media/image37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Relationship Id="rId9" Type="http://schemas.openxmlformats.org/officeDocument/2006/relationships/image" Target="../media/image3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5.jpeg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13" Type="http://schemas.openxmlformats.org/officeDocument/2006/relationships/image" Target="../media/image45.jpeg"/><Relationship Id="rId3" Type="http://schemas.openxmlformats.org/officeDocument/2006/relationships/audio" Target="../media/audio3.wav"/><Relationship Id="rId7" Type="http://schemas.openxmlformats.org/officeDocument/2006/relationships/image" Target="../media/image35.jpeg"/><Relationship Id="rId12" Type="http://schemas.openxmlformats.org/officeDocument/2006/relationships/image" Target="../media/image4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11" Type="http://schemas.openxmlformats.org/officeDocument/2006/relationships/image" Target="../media/image43.jpeg"/><Relationship Id="rId5" Type="http://schemas.openxmlformats.org/officeDocument/2006/relationships/audio" Target="../media/audio5.wav"/><Relationship Id="rId10" Type="http://schemas.openxmlformats.org/officeDocument/2006/relationships/image" Target="../media/image42.jpeg"/><Relationship Id="rId4" Type="http://schemas.openxmlformats.org/officeDocument/2006/relationships/audio" Target="../media/audio4.wav"/><Relationship Id="rId9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audio" Target="../media/audio2.wav"/><Relationship Id="rId7" Type="http://schemas.openxmlformats.org/officeDocument/2006/relationships/image" Target="../media/image14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audio" Target="../media/audio5.wav"/><Relationship Id="rId10" Type="http://schemas.openxmlformats.org/officeDocument/2006/relationships/image" Target="../media/image45.jpeg"/><Relationship Id="rId4" Type="http://schemas.openxmlformats.org/officeDocument/2006/relationships/audio" Target="../media/audio3.wav"/><Relationship Id="rId9" Type="http://schemas.openxmlformats.org/officeDocument/2006/relationships/image" Target="../media/image42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audio" Target="../media/audio2.wav"/><Relationship Id="rId7" Type="http://schemas.openxmlformats.org/officeDocument/2006/relationships/image" Target="../media/image27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audio" Target="../media/audio5.wav"/><Relationship Id="rId10" Type="http://schemas.openxmlformats.org/officeDocument/2006/relationships/image" Target="../media/image45.jpeg"/><Relationship Id="rId4" Type="http://schemas.openxmlformats.org/officeDocument/2006/relationships/audio" Target="../media/audio3.wav"/><Relationship Id="rId9" Type="http://schemas.openxmlformats.org/officeDocument/2006/relationships/image" Target="../media/image4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audio" Target="../media/audio2.wav"/><Relationship Id="rId7" Type="http://schemas.openxmlformats.org/officeDocument/2006/relationships/image" Target="../media/image14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audio" Target="../media/audio5.wav"/><Relationship Id="rId10" Type="http://schemas.openxmlformats.org/officeDocument/2006/relationships/image" Target="../media/image45.jpeg"/><Relationship Id="rId4" Type="http://schemas.openxmlformats.org/officeDocument/2006/relationships/audio" Target="../media/audio3.wav"/><Relationship Id="rId9" Type="http://schemas.openxmlformats.org/officeDocument/2006/relationships/image" Target="../media/image39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audio" Target="../media/audio2.wav"/><Relationship Id="rId7" Type="http://schemas.openxmlformats.org/officeDocument/2006/relationships/image" Target="../media/image50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audio" Target="../media/audio5.wav"/><Relationship Id="rId10" Type="http://schemas.openxmlformats.org/officeDocument/2006/relationships/image" Target="../media/image45.jpeg"/><Relationship Id="rId4" Type="http://schemas.openxmlformats.org/officeDocument/2006/relationships/audio" Target="../media/audio3.wav"/><Relationship Id="rId9" Type="http://schemas.openxmlformats.org/officeDocument/2006/relationships/image" Target="../media/image51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audio" Target="../media/audio2.wav"/><Relationship Id="rId7" Type="http://schemas.openxmlformats.org/officeDocument/2006/relationships/image" Target="../media/image14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audio" Target="../media/audio5.wav"/><Relationship Id="rId10" Type="http://schemas.openxmlformats.org/officeDocument/2006/relationships/image" Target="../media/image45.jpeg"/><Relationship Id="rId4" Type="http://schemas.openxmlformats.org/officeDocument/2006/relationships/audio" Target="../media/audio3.wav"/><Relationship Id="rId9" Type="http://schemas.openxmlformats.org/officeDocument/2006/relationships/image" Target="../media/image39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>
            <a:extLst>
              <a:ext uri="{FF2B5EF4-FFF2-40B4-BE49-F238E27FC236}">
                <a16:creationId xmlns:a16="http://schemas.microsoft.com/office/drawing/2014/main" id="{ECA257B3-9AA9-B710-E717-F31A6A3569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81350" y="2699149"/>
            <a:ext cx="5829300" cy="826294"/>
          </a:xfrm>
        </p:spPr>
        <p:txBody>
          <a:bodyPr>
            <a:normAutofit fontScale="90000"/>
          </a:bodyPr>
          <a:lstStyle/>
          <a:p>
            <a:endParaRPr lang="vi-VN" altLang="vi-VN"/>
          </a:p>
        </p:txBody>
      </p:sp>
      <p:sp>
        <p:nvSpPr>
          <p:cNvPr id="2051" name="Subtitle 2">
            <a:extLst>
              <a:ext uri="{FF2B5EF4-FFF2-40B4-BE49-F238E27FC236}">
                <a16:creationId xmlns:a16="http://schemas.microsoft.com/office/drawing/2014/main" id="{30BFB778-E2C9-C9C2-DE56-73542C6EDC1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 altLang="vi-VN"/>
          </a:p>
        </p:txBody>
      </p:sp>
      <p:pic>
        <p:nvPicPr>
          <p:cNvPr id="2052" name="Picture 2" descr="khung viền mầm non vector [share] | đặt may áo thun đồng phục">
            <a:extLst>
              <a:ext uri="{FF2B5EF4-FFF2-40B4-BE49-F238E27FC236}">
                <a16:creationId xmlns:a16="http://schemas.microsoft.com/office/drawing/2014/main" id="{1C8FA677-5DA9-9E23-4C61-C6B264A3E1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6D1358D-C315-6ABB-D2E0-54AA8BCC0A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5701" y="1069729"/>
            <a:ext cx="5176838" cy="1021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1435" tIns="25718" rIns="51435" bIns="25718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vi-VN" sz="2100" b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QUẬN LONG BIÊN</a:t>
            </a:r>
          </a:p>
          <a:p>
            <a:pPr algn="ctr"/>
            <a:r>
              <a:rPr lang="en-US" altLang="vi-VN" sz="2100" b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HOA MỘC LAN</a:t>
            </a:r>
          </a:p>
          <a:p>
            <a:pPr algn="ctr"/>
            <a:r>
              <a:rPr lang="en-US" altLang="vi-VN" sz="2100" b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******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732FDB3-0F95-9405-120D-9EFB07D5BD4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557838" y="1920354"/>
            <a:ext cx="1452563" cy="1394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F402D36-9978-2EBD-87BB-22EF1E03A3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6431" y="3812672"/>
            <a:ext cx="6203673" cy="79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1435" tIns="25718" rIns="51435" bIns="25718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tài: </a:t>
            </a:r>
            <a:r>
              <a:rPr lang="en-US" sz="2400" b="1">
                <a:solidFill>
                  <a:srgbClr val="0000CC"/>
                </a:solidFill>
              </a:rPr>
              <a:t>Nhận biết buổi sáng và buổi chiều</a:t>
            </a:r>
            <a:endParaRPr lang="en-US" altLang="vi-VN" sz="24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Lớp: Mẫu giáo bé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04D773D-6C2E-8D28-7E2E-91AD759805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4350" y="3314807"/>
            <a:ext cx="4300934" cy="421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1435" tIns="25718" rIns="51435" bIns="25718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 TRIỂN NHẬN THỨC</a:t>
            </a:r>
          </a:p>
        </p:txBody>
      </p:sp>
    </p:spTree>
  </p:cSld>
  <p:clrMapOvr>
    <a:masterClrMapping/>
  </p:clrMapOvr>
  <p:transition spd="slow">
    <p:blinds dir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0242" name="Picture 2" descr="H:\ \ảnh thi Quận\troc chơi động\15-10tai-hinh-nen-may-tinh-chat-luong-hd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"/>
            <a:ext cx="9144000" cy="60198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819400" y="6096000"/>
            <a:ext cx="7162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/>
              <a:t>Cảnh</a:t>
            </a:r>
            <a:r>
              <a:rPr lang="en-US" sz="5400" b="1" dirty="0"/>
              <a:t> </a:t>
            </a:r>
            <a:r>
              <a:rPr lang="en-US" sz="5400" b="1" dirty="0" err="1"/>
              <a:t>buổi</a:t>
            </a:r>
            <a:r>
              <a:rPr lang="en-US" sz="5400" b="1" dirty="0"/>
              <a:t> </a:t>
            </a:r>
            <a:r>
              <a:rPr lang="en-US" sz="5400" b="1" dirty="0" err="1"/>
              <a:t>tối</a:t>
            </a:r>
            <a:endParaRPr lang="vi-VN" sz="5400" b="1" dirty="0"/>
          </a:p>
        </p:txBody>
      </p:sp>
    </p:spTree>
    <p:extLst>
      <p:ext uri="{BB962C8B-B14F-4D97-AF65-F5344CB8AC3E}">
        <p14:creationId xmlns:p14="http://schemas.microsoft.com/office/powerpoint/2010/main" val="3906247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2050" name="Picture 2" descr="G:\tranh in thêm trẻ học\đèn đườ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8152" y="0"/>
            <a:ext cx="9139848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111297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C:\Users\ADMIN\Desktop\abstract-bubbles-ppt-backgrounds-powerpo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799" y="1"/>
            <a:ext cx="46482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99004" y="0"/>
            <a:ext cx="4550961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6" descr="H:\ \ảnh thi Quận\troc chơi động\Pholongden_zing_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3999" y="3429002"/>
            <a:ext cx="4495800" cy="3428999"/>
          </a:xfrm>
          <a:prstGeom prst="rect">
            <a:avLst/>
          </a:prstGeom>
          <a:noFill/>
        </p:spPr>
      </p:pic>
      <p:pic>
        <p:nvPicPr>
          <p:cNvPr id="6" name="Picture 2" descr="C:\Users\ADMIN\Desktop\112_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9800" y="3414449"/>
            <a:ext cx="4648200" cy="344355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019799" y="3505202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ngủ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ngon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3" descr="C:\Users\ADMIN\Desktop\cho-be-ngu-chung-voi-ba-m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9800" y="3429000"/>
            <a:ext cx="4648200" cy="3429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33161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2819400" y="5867400"/>
            <a:ext cx="71628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dirty="0"/>
              <a:t>Ban </a:t>
            </a:r>
            <a:r>
              <a:rPr lang="en-US" sz="6600" b="1" dirty="0" err="1"/>
              <a:t>ngày</a:t>
            </a:r>
            <a:endParaRPr lang="vi-VN" sz="6600" b="1" dirty="0"/>
          </a:p>
        </p:txBody>
      </p:sp>
      <p:sp>
        <p:nvSpPr>
          <p:cNvPr id="6" name="Rectangle 5"/>
          <p:cNvSpPr/>
          <p:nvPr/>
        </p:nvSpPr>
        <p:spPr>
          <a:xfrm>
            <a:off x="2819400" y="5750004"/>
            <a:ext cx="71628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dirty="0"/>
              <a:t>Ban </a:t>
            </a:r>
            <a:r>
              <a:rPr lang="en-US" sz="6600" b="1" dirty="0" err="1"/>
              <a:t>đêm</a:t>
            </a:r>
            <a:endParaRPr lang="vi-VN" sz="6600" b="1" dirty="0"/>
          </a:p>
        </p:txBody>
      </p:sp>
      <p:pic>
        <p:nvPicPr>
          <p:cNvPr id="12291" name="Picture 3" descr="H:\ \ảnh thi Quận\troc chơi động\hinh-anh-dem-trang-ram-dep-lung-linh-se-mang-den-cho-ban-cam-giac-binh-yen-trong-tam-hon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68331" y="0"/>
            <a:ext cx="9199671" cy="5791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32354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676400" y="152402"/>
          <a:ext cx="8839200" cy="7608671"/>
        </p:xfrm>
        <a:graphic>
          <a:graphicData uri="http://schemas.openxmlformats.org/drawingml/2006/table">
            <a:tbl>
              <a:tblPr/>
              <a:tblGrid>
                <a:gridCol w="883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340864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n-US" sz="9600" b="1" dirty="0">
                          <a:latin typeface=".VnArial Narrow"/>
                          <a:ea typeface="Calibri"/>
                        </a:rPr>
                        <a:t>  </a:t>
                      </a:r>
                      <a:r>
                        <a:rPr lang="en-US" sz="9600" b="1" baseline="0" dirty="0">
                          <a:latin typeface=".VnArial Narrow"/>
                          <a:ea typeface="Calibri"/>
                        </a:rPr>
                        <a:t> </a:t>
                      </a:r>
                      <a:r>
                        <a:rPr lang="en-US" sz="9600" b="1" dirty="0">
                          <a:solidFill>
                            <a:srgbClr val="FF0000"/>
                          </a:solidFill>
                          <a:latin typeface=".VnArial Narrow"/>
                          <a:ea typeface="Calibri"/>
                        </a:rPr>
                        <a:t>1      2      3      4</a:t>
                      </a:r>
                      <a:endParaRPr lang="vi-VN" sz="9600" dirty="0">
                        <a:latin typeface="Times New Roman"/>
                        <a:ea typeface="Calibri"/>
                      </a:endParaRPr>
                    </a:p>
                  </a:txBody>
                  <a:tcPr marL="41197" marR="4119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7619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n-US" sz="4300" b="1" dirty="0">
                          <a:latin typeface=".VnArial Narrow"/>
                          <a:ea typeface="Calibri"/>
                        </a:rPr>
                        <a:t>   </a:t>
                      </a:r>
                      <a:endParaRPr lang="vi-VN" sz="700" dirty="0">
                        <a:latin typeface="Times New Roman"/>
                        <a:ea typeface="Calibri"/>
                      </a:endParaRPr>
                    </a:p>
                  </a:txBody>
                  <a:tcPr marL="41197" marR="4119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201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300" b="1" dirty="0">
                          <a:latin typeface=".VnArial Narrow"/>
                          <a:ea typeface="Calibri"/>
                        </a:rPr>
                        <a:t>   </a:t>
                      </a:r>
                      <a:endParaRPr lang="vi-VN" sz="700" dirty="0">
                        <a:latin typeface="Times New Roman"/>
                        <a:ea typeface="Calibri"/>
                      </a:endParaRPr>
                    </a:p>
                  </a:txBody>
                  <a:tcPr marL="41197" marR="4119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Down Arrow 5"/>
          <p:cNvSpPr/>
          <p:nvPr/>
        </p:nvSpPr>
        <p:spPr>
          <a:xfrm>
            <a:off x="2743200" y="1219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Down Arrow 12"/>
          <p:cNvSpPr/>
          <p:nvPr/>
        </p:nvSpPr>
        <p:spPr>
          <a:xfrm>
            <a:off x="2819400" y="3886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Down Arrow 13"/>
          <p:cNvSpPr/>
          <p:nvPr/>
        </p:nvSpPr>
        <p:spPr>
          <a:xfrm>
            <a:off x="5029200" y="3886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" name="Down Arrow 14"/>
          <p:cNvSpPr/>
          <p:nvPr/>
        </p:nvSpPr>
        <p:spPr>
          <a:xfrm>
            <a:off x="7239000" y="3886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Down Arrow 15"/>
          <p:cNvSpPr/>
          <p:nvPr/>
        </p:nvSpPr>
        <p:spPr>
          <a:xfrm>
            <a:off x="9448800" y="3886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Down Arrow 16"/>
          <p:cNvSpPr/>
          <p:nvPr/>
        </p:nvSpPr>
        <p:spPr>
          <a:xfrm>
            <a:off x="4953000" y="1219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" name="Down Arrow 17"/>
          <p:cNvSpPr/>
          <p:nvPr/>
        </p:nvSpPr>
        <p:spPr>
          <a:xfrm>
            <a:off x="7162800" y="1219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" name="Down Arrow 18"/>
          <p:cNvSpPr/>
          <p:nvPr/>
        </p:nvSpPr>
        <p:spPr>
          <a:xfrm>
            <a:off x="9448800" y="1219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0" name="Picture 19" descr="C:\Users\ADMIN\Desktop\ảnh thi Quận\troc chơi động\Vi-sao-Mat-Troi-lai-moc-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1" y="1905000"/>
            <a:ext cx="2057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0" descr="C:\Users\ADMIN\Desktop\ảnh thi Quận\troc chơi động\du-bao-thoi-tiet-dien-bien-nang-nong-o-bac-bo-nam-201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1905000"/>
            <a:ext cx="2057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1" descr="C:\Users\ADMIN\Desktop\ảnh thi Quận\troc chơi động\a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1905000"/>
            <a:ext cx="2133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2" descr="C:\Users\ADMIN\Desktop\ảnh thi Quận\troc chơi động\10x10FT-Azul-Cielo-Nocturno-Estrellado-Nubes-Glitter-Star-Media-Luna-Personalizada-Estudio-Tel&amp;oacute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58200" y="1905000"/>
            <a:ext cx="2057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3" descr="C:\Users\ADMIN\Desktop\ảnh thi Quận\troc chơi động\vws050298-9ee15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52601" y="4495800"/>
            <a:ext cx="2059132" cy="2149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4" descr="C:\Users\ADMIN\Desktop\ảnh thi Quận\troc chơi động\truong-mam-non-blue-sky-cho-tre-an-do-nau-tu-ngay-hom-truoc-3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62401" y="4495800"/>
            <a:ext cx="2133600" cy="2149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5" descr="C:\Users\ADMIN\Desktop\ảnh thi Quận\troc chơi động\Don be ve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72203" y="4495800"/>
            <a:ext cx="2133599" cy="2149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6" descr="C:\Users\ADMIN\Desktop\ảnh thi Quận\troc chơi động\meo-xem-tv-tiet-kiem-dien-1115201231750am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458200" y="4495800"/>
            <a:ext cx="2057400" cy="2149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1235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C:\Users\ADMIN\Desktop\abstract-bubbles-ppt-backgrounds-powerpo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514600" y="228600"/>
            <a:ext cx="716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i="1" dirty="0">
                <a:solidFill>
                  <a:srgbClr val="7030A0"/>
                </a:solidFill>
              </a:rPr>
              <a:t>1 </a:t>
            </a:r>
            <a:r>
              <a:rPr lang="en-US" sz="5400" b="1" i="1" dirty="0" err="1">
                <a:solidFill>
                  <a:srgbClr val="7030A0"/>
                </a:solidFill>
              </a:rPr>
              <a:t>Ngày</a:t>
            </a:r>
            <a:r>
              <a:rPr lang="en-US" sz="5400" b="1" i="1" dirty="0">
                <a:solidFill>
                  <a:srgbClr val="7030A0"/>
                </a:solidFill>
              </a:rPr>
              <a:t> </a:t>
            </a:r>
            <a:r>
              <a:rPr lang="en-US" sz="5400" b="1" i="1" dirty="0" err="1">
                <a:solidFill>
                  <a:srgbClr val="7030A0"/>
                </a:solidFill>
              </a:rPr>
              <a:t>có</a:t>
            </a:r>
            <a:r>
              <a:rPr lang="en-US" sz="5400" b="1" i="1" dirty="0">
                <a:solidFill>
                  <a:srgbClr val="7030A0"/>
                </a:solidFill>
              </a:rPr>
              <a:t> 4 </a:t>
            </a:r>
            <a:r>
              <a:rPr lang="en-US" sz="5400" b="1" i="1" dirty="0" err="1">
                <a:solidFill>
                  <a:srgbClr val="7030A0"/>
                </a:solidFill>
              </a:rPr>
              <a:t>buổi</a:t>
            </a:r>
            <a:endParaRPr lang="vi-VN" sz="5400" b="1" i="1" dirty="0">
              <a:solidFill>
                <a:srgbClr val="7030A0"/>
              </a:solidFill>
            </a:endParaRPr>
          </a:p>
        </p:txBody>
      </p:sp>
      <p:pic>
        <p:nvPicPr>
          <p:cNvPr id="4" name="Picture 3" descr="C:\Users\ADMIN\Desktop\ảnh thi Quận\troc chơi động\Vi-sao-Mat-Troi-lai-moc-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752600"/>
            <a:ext cx="22098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Users\ADMIN\Desktop\ảnh thi Quận\troc chơi động\du-bao-thoi-tiet-dien-bien-nang-nong-o-bac-bo-nam-201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1752600"/>
            <a:ext cx="22860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Users\ADMIN\Desktop\ảnh thi Quận\troc chơi động\a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72201" y="1752600"/>
            <a:ext cx="2268187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:\Users\ADMIN\Desktop\ảnh thi Quận\troc chơi động\10x10FT-Azul-Cielo-Nocturno-Estrellado-Nubes-Glitter-Star-Media-Luna-Personalizada-Estudio-Tel&amp;oacute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07069" y="1752600"/>
            <a:ext cx="2160931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76137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29698" name="Picture 2" descr="H:\ \A Bai soan B4 Hòa - Huyền 2016 - 2017\Ảnh các chủ đề\ảnh trung thu và hình nền động\images (63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1999" cy="680038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86000" y="685800"/>
            <a:ext cx="7239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0070C0"/>
                </a:solidFill>
              </a:rPr>
              <a:t>Luyện</a:t>
            </a:r>
            <a:r>
              <a:rPr lang="en-US" sz="4400" b="1" dirty="0">
                <a:solidFill>
                  <a:srgbClr val="0070C0"/>
                </a:solidFill>
              </a:rPr>
              <a:t> </a:t>
            </a:r>
            <a:r>
              <a:rPr lang="en-US" sz="4400" b="1" dirty="0" err="1">
                <a:solidFill>
                  <a:srgbClr val="0070C0"/>
                </a:solidFill>
              </a:rPr>
              <a:t>tập</a:t>
            </a:r>
            <a:r>
              <a:rPr lang="en-US" sz="4400" b="1" dirty="0">
                <a:solidFill>
                  <a:srgbClr val="0070C0"/>
                </a:solidFill>
              </a:rPr>
              <a:t>: </a:t>
            </a:r>
          </a:p>
          <a:p>
            <a:pPr>
              <a:buFont typeface="Arial" pitchFamily="34" charset="0"/>
              <a:buChar char="•"/>
            </a:pPr>
            <a:r>
              <a:rPr lang="en-US" sz="4400" b="1" dirty="0">
                <a:solidFill>
                  <a:srgbClr val="0070C0"/>
                </a:solidFill>
              </a:rPr>
              <a:t> </a:t>
            </a:r>
            <a:r>
              <a:rPr lang="en-US" sz="4400" b="1" dirty="0" err="1">
                <a:solidFill>
                  <a:srgbClr val="0070C0"/>
                </a:solidFill>
              </a:rPr>
              <a:t>Trò</a:t>
            </a:r>
            <a:r>
              <a:rPr lang="en-US" sz="4400" b="1" dirty="0">
                <a:solidFill>
                  <a:srgbClr val="0070C0"/>
                </a:solidFill>
              </a:rPr>
              <a:t> </a:t>
            </a:r>
            <a:r>
              <a:rPr lang="en-US" sz="4400" b="1" dirty="0" err="1">
                <a:solidFill>
                  <a:srgbClr val="0070C0"/>
                </a:solidFill>
              </a:rPr>
              <a:t>chơi</a:t>
            </a:r>
            <a:r>
              <a:rPr lang="en-US" sz="4400" b="1" dirty="0">
                <a:solidFill>
                  <a:srgbClr val="0070C0"/>
                </a:solidFill>
              </a:rPr>
              <a:t> 1: </a:t>
            </a:r>
            <a:r>
              <a:rPr lang="en-US" sz="4400" b="1" i="1" dirty="0">
                <a:solidFill>
                  <a:srgbClr val="0070C0"/>
                </a:solidFill>
              </a:rPr>
              <a:t>“ Ai </a:t>
            </a:r>
            <a:r>
              <a:rPr lang="en-US" sz="4400" b="1" i="1" dirty="0" err="1">
                <a:solidFill>
                  <a:srgbClr val="0070C0"/>
                </a:solidFill>
              </a:rPr>
              <a:t>tinh</a:t>
            </a:r>
            <a:r>
              <a:rPr lang="en-US" sz="4400" b="1" i="1" dirty="0">
                <a:solidFill>
                  <a:srgbClr val="0070C0"/>
                </a:solidFill>
              </a:rPr>
              <a:t> </a:t>
            </a:r>
            <a:r>
              <a:rPr lang="en-US" sz="4400" b="1" i="1" dirty="0" err="1">
                <a:solidFill>
                  <a:srgbClr val="0070C0"/>
                </a:solidFill>
              </a:rPr>
              <a:t>mắt</a:t>
            </a:r>
            <a:r>
              <a:rPr lang="en-US" sz="4400" b="1" i="1" dirty="0">
                <a:solidFill>
                  <a:srgbClr val="0070C0"/>
                </a:solidFill>
              </a:rPr>
              <a:t>”</a:t>
            </a:r>
            <a:endParaRPr lang="vi-VN" sz="44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6441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1828800" y="2743200"/>
            <a:ext cx="8382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en-US" sz="4000" b="1" i="1" dirty="0">
                <a:solidFill>
                  <a:srgbClr val="FF0000"/>
                </a:solidFill>
              </a:rPr>
              <a:t>  </a:t>
            </a:r>
            <a:r>
              <a:rPr lang="en-US" sz="4000" b="1" i="1" dirty="0" err="1">
                <a:solidFill>
                  <a:srgbClr val="FF0000"/>
                </a:solidFill>
              </a:rPr>
              <a:t>Câu</a:t>
            </a:r>
            <a:r>
              <a:rPr lang="en-US" sz="4000" b="1" i="1" dirty="0">
                <a:solidFill>
                  <a:srgbClr val="FF0000"/>
                </a:solidFill>
              </a:rPr>
              <a:t> 1: </a:t>
            </a:r>
            <a:r>
              <a:rPr lang="en-US" sz="4000" b="1" i="1" dirty="0" err="1">
                <a:solidFill>
                  <a:srgbClr val="FF0000"/>
                </a:solidFill>
              </a:rPr>
              <a:t>Một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ngày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gồm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mấy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buổi</a:t>
            </a:r>
            <a:r>
              <a:rPr lang="en-US" sz="4000" b="1" i="1" dirty="0">
                <a:solidFill>
                  <a:srgbClr val="FF0000"/>
                </a:solidFill>
              </a:rPr>
              <a:t>?</a:t>
            </a:r>
            <a:endParaRPr lang="vi-VN" sz="4000" b="1" i="1" dirty="0">
              <a:solidFill>
                <a:srgbClr val="FF0000"/>
              </a:solidFill>
            </a:endParaRPr>
          </a:p>
        </p:txBody>
      </p:sp>
      <p:pic>
        <p:nvPicPr>
          <p:cNvPr id="11" name="Picture 10" descr="C:\Users\ADMIN\Desktop\ảnh thi Quận\troc chơi động\Vi-sao-Mat-Troi-lai-moc-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76400" y="0"/>
            <a:ext cx="3276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C:\Users\ADMIN\Desktop\ảnh thi Quận\troc chơi động\a5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71801" y="3657600"/>
            <a:ext cx="1587731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C:\Users\ADMIN\Desktop\ảnh thi Quận\troc chơi động\10x10FT-Azul-Cielo-Nocturno-Estrellado-Nubes-Glitter-Star-Media-Luna-Personalizada-Estudio-Tel&amp;oacute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72001" y="3657600"/>
            <a:ext cx="1512651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 descr="C:\Users\ADMIN\Desktop\ảnh thi Quận\troc chơi động\du-bao-thoi-tiet-dien-bien-nang-nong-o-bac-bo-nam-2016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934200" y="0"/>
            <a:ext cx="1752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 descr="C:\Users\ADMIN\Desktop\ảnh thi Quận\troc chơi động\a5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686800" y="0"/>
            <a:ext cx="1752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 descr="C:\Users\ADMIN\Desktop\ảnh thi Quận\troc chơi động\du-bao-thoi-tiet-dien-bien-nang-nong-o-bac-bo-nam-2016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524000" y="3657600"/>
            <a:ext cx="14478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 descr="C:\Users\ADMIN\Desktop\ảnh thi Quận\troc chơi động\a5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162801" y="4800600"/>
            <a:ext cx="173048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9" descr="C:\Users\ADMIN\Desktop\ảnh thi Quận\troc chơi động\10x10FT-Azul-Cielo-Nocturno-Estrellado-Nubes-Glitter-Star-Media-Luna-Personalizada-Estudio-Tel&amp;oacute.jpg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915402" y="4800600"/>
            <a:ext cx="1752601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0" descr="C:\Users\ADMIN\Desktop\ảnh thi Quận\troc chơi động\du-bao-thoi-tiet-dien-bien-nang-nong-o-bac-bo-nam-2016.jpg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915402" y="3429000"/>
            <a:ext cx="1752601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1" descr="C:\Users\ADMIN\Desktop\ảnh thi Quận\troc chơi động\Vi-sao-Mat-Troi-lai-moc-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62800" y="3429000"/>
            <a:ext cx="1752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2"/>
          <p:cNvSpPr txBox="1"/>
          <p:nvPr/>
        </p:nvSpPr>
        <p:spPr>
          <a:xfrm>
            <a:off x="1524000" y="2362202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</a:rPr>
              <a:t>1: </a:t>
            </a:r>
            <a:r>
              <a:rPr lang="en-US" sz="3600" b="1" dirty="0" err="1">
                <a:solidFill>
                  <a:srgbClr val="002060"/>
                </a:solidFill>
              </a:rPr>
              <a:t>Một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buổi</a:t>
            </a:r>
            <a:endParaRPr lang="vi-VN" sz="3600" b="1" dirty="0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086600" y="2362202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</a:rPr>
              <a:t>2: </a:t>
            </a:r>
            <a:r>
              <a:rPr lang="en-US" sz="3600" b="1" dirty="0" err="1">
                <a:solidFill>
                  <a:srgbClr val="002060"/>
                </a:solidFill>
              </a:rPr>
              <a:t>Hai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buổi</a:t>
            </a:r>
            <a:endParaRPr lang="vi-VN" sz="3600" b="1" dirty="0">
              <a:solidFill>
                <a:srgbClr val="00206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752600" y="6211671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</a:rPr>
              <a:t>3: </a:t>
            </a:r>
            <a:r>
              <a:rPr lang="en-US" sz="3600" b="1" dirty="0" err="1">
                <a:solidFill>
                  <a:srgbClr val="002060"/>
                </a:solidFill>
              </a:rPr>
              <a:t>Ba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buổi</a:t>
            </a:r>
            <a:endParaRPr lang="vi-VN" sz="3600" b="1" dirty="0">
              <a:solidFill>
                <a:srgbClr val="002060"/>
              </a:solidFill>
            </a:endParaRPr>
          </a:p>
        </p:txBody>
      </p:sp>
      <p:pic>
        <p:nvPicPr>
          <p:cNvPr id="30" name="Picture 29" descr="dong-ho-bao-thuc-17065_1_1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334001" y="0"/>
            <a:ext cx="1076324" cy="1655883"/>
          </a:xfrm>
          <a:prstGeom prst="rect">
            <a:avLst/>
          </a:prstGeom>
        </p:spPr>
      </p:pic>
      <p:sp>
        <p:nvSpPr>
          <p:cNvPr id="31" name="Oval 30"/>
          <p:cNvSpPr/>
          <p:nvPr/>
        </p:nvSpPr>
        <p:spPr>
          <a:xfrm>
            <a:off x="55326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32" name="Oval 31"/>
          <p:cNvSpPr/>
          <p:nvPr/>
        </p:nvSpPr>
        <p:spPr>
          <a:xfrm>
            <a:off x="55326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3" name="Oval 32"/>
          <p:cNvSpPr/>
          <p:nvPr/>
        </p:nvSpPr>
        <p:spPr>
          <a:xfrm>
            <a:off x="55326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4" name="Oval 33"/>
          <p:cNvSpPr/>
          <p:nvPr/>
        </p:nvSpPr>
        <p:spPr>
          <a:xfrm>
            <a:off x="55326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5" name="Oval 34"/>
          <p:cNvSpPr/>
          <p:nvPr/>
        </p:nvSpPr>
        <p:spPr>
          <a:xfrm>
            <a:off x="55326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55326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7" name="Oval 36"/>
          <p:cNvSpPr/>
          <p:nvPr/>
        </p:nvSpPr>
        <p:spPr>
          <a:xfrm>
            <a:off x="55326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38" name="Picture 37" descr="dong-ho-bao-thuc-17065_1_1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334001" y="29308"/>
            <a:ext cx="1076324" cy="1655883"/>
          </a:xfrm>
          <a:prstGeom prst="rect">
            <a:avLst/>
          </a:prstGeom>
        </p:spPr>
      </p:pic>
      <p:sp>
        <p:nvSpPr>
          <p:cNvPr id="39" name="Oval 38"/>
          <p:cNvSpPr/>
          <p:nvPr/>
        </p:nvSpPr>
        <p:spPr>
          <a:xfrm>
            <a:off x="55326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40" name="Oval 39"/>
          <p:cNvSpPr/>
          <p:nvPr/>
        </p:nvSpPr>
        <p:spPr>
          <a:xfrm>
            <a:off x="55326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41" name="Oval 40"/>
          <p:cNvSpPr/>
          <p:nvPr/>
        </p:nvSpPr>
        <p:spPr>
          <a:xfrm>
            <a:off x="55326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2" name="Oval 41"/>
          <p:cNvSpPr/>
          <p:nvPr/>
        </p:nvSpPr>
        <p:spPr>
          <a:xfrm>
            <a:off x="55326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3" name="Oval 42"/>
          <p:cNvSpPr/>
          <p:nvPr/>
        </p:nvSpPr>
        <p:spPr>
          <a:xfrm>
            <a:off x="55326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55326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5" name="Oval 44"/>
          <p:cNvSpPr/>
          <p:nvPr/>
        </p:nvSpPr>
        <p:spPr>
          <a:xfrm>
            <a:off x="55326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162800" y="6211671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</a:rPr>
              <a:t>4: </a:t>
            </a:r>
            <a:r>
              <a:rPr lang="en-US" sz="3600" b="1" dirty="0" err="1">
                <a:solidFill>
                  <a:srgbClr val="002060"/>
                </a:solidFill>
              </a:rPr>
              <a:t>Bốn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buổi</a:t>
            </a:r>
            <a:endParaRPr lang="vi-VN" sz="3600" dirty="0"/>
          </a:p>
        </p:txBody>
      </p:sp>
    </p:spTree>
    <p:extLst>
      <p:ext uri="{BB962C8B-B14F-4D97-AF65-F5344CB8AC3E}">
        <p14:creationId xmlns:p14="http://schemas.microsoft.com/office/powerpoint/2010/main" val="217107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500"/>
                            </p:stCondLst>
                            <p:childTnLst>
                              <p:par>
                                <p:cTn id="7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500"/>
                            </p:stCondLst>
                            <p:childTnLst>
                              <p:par>
                                <p:cTn id="7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500"/>
                            </p:stCondLst>
                            <p:childTnLst>
                              <p:par>
                                <p:cTn id="8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500"/>
                            </p:stCondLst>
                            <p:childTnLst>
                              <p:par>
                                <p:cTn id="8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1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1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3500"/>
                            </p:stCondLst>
                            <p:childTnLst>
                              <p:par>
                                <p:cTn id="12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4500"/>
                            </p:stCondLst>
                            <p:childTnLst>
                              <p:par>
                                <p:cTn id="12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500"/>
                            </p:stCondLst>
                            <p:childTnLst>
                              <p:par>
                                <p:cTn id="13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7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4" grpId="0"/>
      <p:bldP spid="23" grpId="0"/>
      <p:bldP spid="23" grpId="1"/>
      <p:bldP spid="24" grpId="0"/>
      <p:bldP spid="24" grpId="1"/>
      <p:bldP spid="25" grpId="0"/>
      <p:bldP spid="25" grpId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6" grpId="0" animBg="1"/>
      <p:bldP spid="36" grpId="1" animBg="1"/>
      <p:bldP spid="37" grpId="0" animBg="1"/>
      <p:bldP spid="37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4" grpId="0" animBg="1"/>
      <p:bldP spid="44" grpId="1" animBg="1"/>
      <p:bldP spid="45" grpId="0" animBg="1"/>
      <p:bldP spid="45" grpId="1" animBg="1"/>
      <p:bldP spid="46" grpId="0"/>
      <p:bldP spid="46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1828800" y="2743200"/>
            <a:ext cx="8382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>
              <a:lnSpc>
                <a:spcPct val="100000"/>
              </a:lnSpc>
              <a:defRPr/>
            </a:pPr>
            <a:r>
              <a:rPr lang="en-US" sz="4000" b="1" i="1" dirty="0">
                <a:solidFill>
                  <a:srgbClr val="FF0000"/>
                </a:solidFill>
              </a:rPr>
              <a:t>  </a:t>
            </a:r>
            <a:r>
              <a:rPr lang="en-US" sz="4000" b="1" i="1" dirty="0" err="1">
                <a:solidFill>
                  <a:srgbClr val="FF0000"/>
                </a:solidFill>
              </a:rPr>
              <a:t>Câu</a:t>
            </a:r>
            <a:r>
              <a:rPr lang="en-US" sz="4000" b="1" i="1" dirty="0">
                <a:solidFill>
                  <a:srgbClr val="FF0000"/>
                </a:solidFill>
              </a:rPr>
              <a:t> 2: </a:t>
            </a:r>
            <a:r>
              <a:rPr lang="en-US" sz="4000" b="1" i="1" dirty="0" err="1">
                <a:solidFill>
                  <a:srgbClr val="FF0000"/>
                </a:solidFill>
              </a:rPr>
              <a:t>Đâu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là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hình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ảnh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cảnh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thiên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nhiên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buổi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sáng</a:t>
            </a:r>
            <a:r>
              <a:rPr lang="en-US" sz="4000" b="1" i="1" dirty="0">
                <a:solidFill>
                  <a:srgbClr val="FF0000"/>
                </a:solidFill>
              </a:rPr>
              <a:t>?</a:t>
            </a:r>
            <a:endParaRPr lang="vi-VN" sz="4000" b="1" i="1" dirty="0">
              <a:solidFill>
                <a:srgbClr val="FF0000"/>
              </a:solidFill>
            </a:endParaRPr>
          </a:p>
        </p:txBody>
      </p:sp>
      <p:pic>
        <p:nvPicPr>
          <p:cNvPr id="5" name="Picture 4" descr="C:\Users\ADMIN\Desktop\ảnh thi Quận\troc chơi động\Vi-sao-Mat-Troi-lai-moc-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62800" y="0"/>
            <a:ext cx="3505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Users\ADMIN\Desktop\ảnh thi Quận\troc chơi động\du-bao-thoi-tiet-dien-bien-nang-nong-o-bac-bo-nam-2016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24000" y="0"/>
            <a:ext cx="3429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:\Users\ADMIN\Desktop\ảnh thi Quận\troc chơi động\10x10FT-Azul-Cielo-Nocturno-Estrellado-Nubes-Glitter-Star-Media-Luna-Personalizada-Estudio-Tel&amp;oacute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24000" y="3581400"/>
            <a:ext cx="35052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C:\Users\ADMIN\Desktop\ảnh thi Quận\troc chơi động\a5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162800" y="3581400"/>
            <a:ext cx="3505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524000" y="2362202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</a:rPr>
              <a:t>1: </a:t>
            </a:r>
            <a:r>
              <a:rPr lang="en-US" sz="3600" b="1" dirty="0" err="1">
                <a:solidFill>
                  <a:srgbClr val="002060"/>
                </a:solidFill>
              </a:rPr>
              <a:t>Che</a:t>
            </a:r>
            <a:r>
              <a:rPr lang="en-US" sz="3600" b="1" dirty="0">
                <a:solidFill>
                  <a:srgbClr val="002060"/>
                </a:solidFill>
              </a:rPr>
              <a:t> ô </a:t>
            </a:r>
            <a:endParaRPr lang="vi-VN" sz="3600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001000" y="2362202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</a:rPr>
              <a:t>2: </a:t>
            </a:r>
            <a:r>
              <a:rPr lang="en-US" sz="3600" b="1" dirty="0" err="1">
                <a:solidFill>
                  <a:srgbClr val="002060"/>
                </a:solidFill>
              </a:rPr>
              <a:t>Gà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gáy</a:t>
            </a:r>
            <a:endParaRPr lang="vi-VN" sz="3600" b="1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15200" y="6211671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</a:rPr>
              <a:t>4: </a:t>
            </a:r>
            <a:r>
              <a:rPr lang="en-US" sz="3600" b="1" dirty="0" err="1">
                <a:solidFill>
                  <a:srgbClr val="002060"/>
                </a:solidFill>
              </a:rPr>
              <a:t>Mặt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trời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nặn</a:t>
            </a:r>
            <a:endParaRPr lang="vi-VN" sz="3600" b="1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24000" y="6211671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</a:rPr>
              <a:t>3: </a:t>
            </a:r>
            <a:r>
              <a:rPr lang="en-US" sz="3600" b="1" dirty="0" err="1">
                <a:solidFill>
                  <a:srgbClr val="002060"/>
                </a:solidFill>
              </a:rPr>
              <a:t>Trời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tối</a:t>
            </a:r>
            <a:endParaRPr lang="vi-VN" sz="3600" b="1" dirty="0">
              <a:solidFill>
                <a:srgbClr val="002060"/>
              </a:solidFill>
            </a:endParaRPr>
          </a:p>
        </p:txBody>
      </p:sp>
      <p:pic>
        <p:nvPicPr>
          <p:cNvPr id="29" name="Picture 28" descr="dong-ho-bao-thuc-17065_1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486401" y="0"/>
            <a:ext cx="1076324" cy="1655883"/>
          </a:xfrm>
          <a:prstGeom prst="rect">
            <a:avLst/>
          </a:prstGeom>
        </p:spPr>
      </p:pic>
      <p:sp>
        <p:nvSpPr>
          <p:cNvPr id="30" name="Oval 29"/>
          <p:cNvSpPr/>
          <p:nvPr/>
        </p:nvSpPr>
        <p:spPr>
          <a:xfrm>
            <a:off x="56850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31" name="Oval 30"/>
          <p:cNvSpPr/>
          <p:nvPr/>
        </p:nvSpPr>
        <p:spPr>
          <a:xfrm>
            <a:off x="56850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2" name="Oval 31"/>
          <p:cNvSpPr/>
          <p:nvPr/>
        </p:nvSpPr>
        <p:spPr>
          <a:xfrm>
            <a:off x="56850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3" name="Oval 32"/>
          <p:cNvSpPr/>
          <p:nvPr/>
        </p:nvSpPr>
        <p:spPr>
          <a:xfrm>
            <a:off x="56850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4" name="Oval 33"/>
          <p:cNvSpPr/>
          <p:nvPr/>
        </p:nvSpPr>
        <p:spPr>
          <a:xfrm>
            <a:off x="56850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56850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6" name="Oval 35"/>
          <p:cNvSpPr/>
          <p:nvPr/>
        </p:nvSpPr>
        <p:spPr>
          <a:xfrm>
            <a:off x="56850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37" name="Picture 36" descr="dong-ho-bao-thuc-17065_1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486401" y="29308"/>
            <a:ext cx="1076324" cy="1655883"/>
          </a:xfrm>
          <a:prstGeom prst="rect">
            <a:avLst/>
          </a:prstGeom>
        </p:spPr>
      </p:pic>
      <p:sp>
        <p:nvSpPr>
          <p:cNvPr id="38" name="Oval 37"/>
          <p:cNvSpPr/>
          <p:nvPr/>
        </p:nvSpPr>
        <p:spPr>
          <a:xfrm>
            <a:off x="56850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39" name="Oval 38"/>
          <p:cNvSpPr/>
          <p:nvPr/>
        </p:nvSpPr>
        <p:spPr>
          <a:xfrm>
            <a:off x="56850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40" name="Oval 39"/>
          <p:cNvSpPr/>
          <p:nvPr/>
        </p:nvSpPr>
        <p:spPr>
          <a:xfrm>
            <a:off x="56850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1" name="Oval 40"/>
          <p:cNvSpPr/>
          <p:nvPr/>
        </p:nvSpPr>
        <p:spPr>
          <a:xfrm>
            <a:off x="56850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2" name="Oval 41"/>
          <p:cNvSpPr/>
          <p:nvPr/>
        </p:nvSpPr>
        <p:spPr>
          <a:xfrm>
            <a:off x="56850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43" name="Oval 42"/>
          <p:cNvSpPr/>
          <p:nvPr/>
        </p:nvSpPr>
        <p:spPr>
          <a:xfrm>
            <a:off x="56850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4" name="Oval 43"/>
          <p:cNvSpPr/>
          <p:nvPr/>
        </p:nvSpPr>
        <p:spPr>
          <a:xfrm>
            <a:off x="56850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547361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500"/>
                            </p:stCondLst>
                            <p:childTnLst>
                              <p:par>
                                <p:cTn id="7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500"/>
                            </p:stCondLst>
                            <p:childTnLst>
                              <p:par>
                                <p:cTn id="7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500"/>
                            </p:stCondLst>
                            <p:childTnLst>
                              <p:par>
                                <p:cTn id="10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500"/>
                            </p:stCondLst>
                            <p:childTnLst>
                              <p:par>
                                <p:cTn id="10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1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1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5" grpId="0" animBg="1"/>
      <p:bldP spid="35" grpId="1" animBg="1"/>
      <p:bldP spid="36" grpId="0" animBg="1"/>
      <p:bldP spid="36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3" grpId="0" animBg="1"/>
      <p:bldP spid="43" grpId="1" animBg="1"/>
      <p:bldP spid="44" grpId="0" animBg="1"/>
      <p:bldP spid="44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1828800" y="2743200"/>
            <a:ext cx="8382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en-US" sz="4000" b="1" i="1" dirty="0">
                <a:solidFill>
                  <a:srgbClr val="FF0000"/>
                </a:solidFill>
              </a:rPr>
              <a:t>  </a:t>
            </a:r>
            <a:r>
              <a:rPr lang="en-US" sz="4000" b="1" i="1" dirty="0" err="1">
                <a:solidFill>
                  <a:srgbClr val="FF0000"/>
                </a:solidFill>
              </a:rPr>
              <a:t>Câu</a:t>
            </a:r>
            <a:r>
              <a:rPr lang="en-US" sz="4000" b="1" i="1" dirty="0">
                <a:solidFill>
                  <a:srgbClr val="FF0000"/>
                </a:solidFill>
              </a:rPr>
              <a:t> 3: </a:t>
            </a:r>
            <a:r>
              <a:rPr lang="en-US" sz="4000" b="1" i="1" dirty="0" err="1">
                <a:solidFill>
                  <a:srgbClr val="FF0000"/>
                </a:solidFill>
              </a:rPr>
              <a:t>Đâu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là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hoạt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động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buổi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sáng</a:t>
            </a:r>
            <a:r>
              <a:rPr lang="en-US" sz="4000" b="1" i="1" dirty="0">
                <a:solidFill>
                  <a:srgbClr val="FF0000"/>
                </a:solidFill>
              </a:rPr>
              <a:t>?</a:t>
            </a:r>
            <a:endParaRPr lang="vi-VN" sz="4000" b="1" i="1" dirty="0">
              <a:solidFill>
                <a:srgbClr val="FF0000"/>
              </a:solidFill>
            </a:endParaRPr>
          </a:p>
        </p:txBody>
      </p:sp>
      <p:pic>
        <p:nvPicPr>
          <p:cNvPr id="5" name="Picture 4" descr="C:\Users\ADMIN\Desktop\ảnh thi Quận\troc chơi động\vws050298-9ee15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0" y="0"/>
            <a:ext cx="3733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24000" y="3733800"/>
            <a:ext cx="3810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 descr="C:\Users\ADMIN\AppData\Local\Microsoft\Windows\Temporary Internet Files\Content.Word\IMG_3185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5400000">
            <a:off x="7429500" y="-876300"/>
            <a:ext cx="2362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C:\Users\Admin\Desktop\New folder\IMG_272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81800" y="3505200"/>
            <a:ext cx="3886200" cy="25908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524000" y="2667000"/>
            <a:ext cx="3962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1: </a:t>
            </a:r>
            <a:r>
              <a:rPr lang="en-US" sz="3200" b="1" dirty="0" err="1">
                <a:solidFill>
                  <a:srgbClr val="002060"/>
                </a:solidFill>
              </a:rPr>
              <a:t>Đánh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răng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sau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khi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ngủ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dậy</a:t>
            </a:r>
            <a:endParaRPr lang="vi-VN" sz="3200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52600" y="6248401"/>
            <a:ext cx="312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</a:rPr>
              <a:t>2: </a:t>
            </a:r>
            <a:r>
              <a:rPr lang="en-US" sz="4000" b="1" dirty="0" err="1">
                <a:solidFill>
                  <a:srgbClr val="002060"/>
                </a:solidFill>
              </a:rPr>
              <a:t>Ăn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cơm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tối</a:t>
            </a:r>
            <a:endParaRPr lang="vi-VN" sz="4000" b="1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24600" y="2362200"/>
            <a:ext cx="4343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3: </a:t>
            </a:r>
            <a:r>
              <a:rPr lang="en-US" sz="3200" b="1" dirty="0" err="1">
                <a:solidFill>
                  <a:srgbClr val="002060"/>
                </a:solidFill>
              </a:rPr>
              <a:t>Rửa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tay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trước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khi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ăn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tại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lớp</a:t>
            </a:r>
            <a:endParaRPr lang="vi-VN" sz="3200" b="1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58152" y="6150114"/>
            <a:ext cx="3605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</a:rPr>
              <a:t>4: </a:t>
            </a:r>
            <a:r>
              <a:rPr lang="en-US" sz="4000" b="1" dirty="0" err="1">
                <a:solidFill>
                  <a:srgbClr val="002060"/>
                </a:solidFill>
              </a:rPr>
              <a:t>Ăn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cơn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trưa</a:t>
            </a:r>
            <a:endParaRPr lang="vi-VN" sz="4000" b="1" dirty="0">
              <a:solidFill>
                <a:srgbClr val="002060"/>
              </a:solidFill>
            </a:endParaRPr>
          </a:p>
        </p:txBody>
      </p:sp>
      <p:pic>
        <p:nvPicPr>
          <p:cNvPr id="13" name="Picture 12" descr="dong-ho-bao-thuc-17065_1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410201" y="0"/>
            <a:ext cx="1076324" cy="1655883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5" name="Oval 14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6" name="Oval 15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7" name="Oval 16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" name="Oval 17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0" name="Oval 19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21" name="Picture 20" descr="dong-ho-bao-thuc-17065_1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410201" y="29308"/>
            <a:ext cx="1076324" cy="1655883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3" name="Oval 22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4" name="Oval 23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5" name="Oval 24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6" name="Oval 25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8" name="Oval 27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784048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500"/>
                            </p:stCondLst>
                            <p:childTnLst>
                              <p:par>
                                <p:cTn id="7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500"/>
                            </p:stCondLst>
                            <p:childTnLst>
                              <p:par>
                                <p:cTn id="7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500"/>
                            </p:stCondLst>
                            <p:childTnLst>
                              <p:par>
                                <p:cTn id="10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500"/>
                            </p:stCondLst>
                            <p:childTnLst>
                              <p:par>
                                <p:cTn id="10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1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1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  <p:bldP spid="19" grpId="1" animBg="1"/>
      <p:bldP spid="20" grpId="0" animBg="1"/>
      <p:bldP spid="20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7" grpId="0" animBg="1"/>
      <p:bldP spid="27" grpId="1" animBg="1"/>
      <p:bldP spid="28" grpId="0" animBg="1"/>
      <p:bldP spid="28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 l="5234" t="6270" r="6225" b="11222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177785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1828800" y="2743200"/>
            <a:ext cx="8382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>
              <a:lnSpc>
                <a:spcPct val="100000"/>
              </a:lnSpc>
              <a:defRPr/>
            </a:pPr>
            <a:r>
              <a:rPr lang="en-US" sz="4000" b="1" i="1" dirty="0">
                <a:solidFill>
                  <a:srgbClr val="FF0000"/>
                </a:solidFill>
              </a:rPr>
              <a:t>  </a:t>
            </a:r>
            <a:r>
              <a:rPr lang="en-US" sz="4000" b="1" i="1" dirty="0" err="1">
                <a:solidFill>
                  <a:srgbClr val="FF0000"/>
                </a:solidFill>
              </a:rPr>
              <a:t>Câu</a:t>
            </a:r>
            <a:r>
              <a:rPr lang="en-US" sz="4000" b="1" i="1" dirty="0">
                <a:solidFill>
                  <a:srgbClr val="FF0000"/>
                </a:solidFill>
              </a:rPr>
              <a:t> 4:  </a:t>
            </a:r>
            <a:r>
              <a:rPr lang="en-US" sz="4000" b="1" i="1" dirty="0" err="1">
                <a:solidFill>
                  <a:srgbClr val="FF0000"/>
                </a:solidFill>
              </a:rPr>
              <a:t>Chương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trình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chúc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bé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ngủ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ngon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có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vào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buổi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nào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trong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ngày</a:t>
            </a:r>
            <a:r>
              <a:rPr lang="en-US" sz="4000" b="1" i="1" dirty="0">
                <a:solidFill>
                  <a:srgbClr val="FF0000"/>
                </a:solidFill>
              </a:rPr>
              <a:t>?</a:t>
            </a:r>
            <a:endParaRPr lang="vi-VN" sz="4000" b="1" i="1" dirty="0">
              <a:solidFill>
                <a:srgbClr val="FF0000"/>
              </a:solidFill>
            </a:endParaRPr>
          </a:p>
        </p:txBody>
      </p:sp>
      <p:pic>
        <p:nvPicPr>
          <p:cNvPr id="5" name="Picture 4" descr="C:\Users\ADMIN\Desktop\ảnh thi Quận\troc chơi động\Vi-sao-Mat-Troi-lai-moc-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0" y="0"/>
            <a:ext cx="3505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Users\ADMIN\Desktop\ảnh thi Quận\troc chơi động\du-bao-thoi-tiet-dien-bien-nang-nong-o-bac-bo-nam-2016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58000" y="0"/>
            <a:ext cx="3810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:\Users\ADMIN\Desktop\ảnh thi Quận\troc chơi động\a5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24000" y="3581400"/>
            <a:ext cx="35814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C:\Users\ADMIN\Desktop\ảnh thi Quận\troc chơi động\10x10FT-Azul-Cielo-Nocturno-Estrellado-Nubes-Glitter-Star-Media-Luna-Personalizada-Estudio-Tel&amp;oacute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05600" y="3581400"/>
            <a:ext cx="39624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905000" y="2514602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1: </a:t>
            </a:r>
            <a:r>
              <a:rPr lang="en-US" sz="3600" b="1" dirty="0" err="1">
                <a:solidFill>
                  <a:srgbClr val="0070C0"/>
                </a:solidFill>
              </a:rPr>
              <a:t>Buổi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sáng</a:t>
            </a:r>
            <a:endParaRPr lang="vi-VN" sz="3600" b="1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15200" y="2438402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2: </a:t>
            </a:r>
            <a:r>
              <a:rPr lang="en-US" sz="3600" b="1" dirty="0" err="1">
                <a:solidFill>
                  <a:srgbClr val="0070C0"/>
                </a:solidFill>
              </a:rPr>
              <a:t>Buổi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trưa</a:t>
            </a:r>
            <a:endParaRPr lang="vi-VN" sz="3600" b="1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57400" y="6211671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3: </a:t>
            </a:r>
            <a:r>
              <a:rPr lang="en-US" sz="3600" b="1" dirty="0" err="1">
                <a:solidFill>
                  <a:srgbClr val="0070C0"/>
                </a:solidFill>
              </a:rPr>
              <a:t>Buổi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chiều</a:t>
            </a:r>
            <a:endParaRPr lang="vi-VN" sz="3600" b="1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91400" y="6211671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4: </a:t>
            </a:r>
            <a:r>
              <a:rPr lang="en-US" sz="3600" b="1" dirty="0" err="1">
                <a:solidFill>
                  <a:srgbClr val="0070C0"/>
                </a:solidFill>
              </a:rPr>
              <a:t>Buổi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tối</a:t>
            </a:r>
            <a:endParaRPr lang="vi-VN" sz="3600" b="1" dirty="0">
              <a:solidFill>
                <a:srgbClr val="0070C0"/>
              </a:solidFill>
            </a:endParaRPr>
          </a:p>
        </p:txBody>
      </p:sp>
      <p:pic>
        <p:nvPicPr>
          <p:cNvPr id="13" name="Picture 12" descr="dong-ho-bao-thuc-17065_1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410201" y="0"/>
            <a:ext cx="1076324" cy="1655883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5" name="Oval 14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6" name="Oval 15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7" name="Oval 16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" name="Oval 17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0" name="Oval 19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21" name="Picture 20" descr="dong-ho-bao-thuc-17065_1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410201" y="29308"/>
            <a:ext cx="1076324" cy="1655883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3" name="Oval 22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4" name="Oval 23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5" name="Oval 24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6" name="Oval 25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8" name="Oval 27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648973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500"/>
                            </p:stCondLst>
                            <p:childTnLst>
                              <p:par>
                                <p:cTn id="7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500"/>
                            </p:stCondLst>
                            <p:childTnLst>
                              <p:par>
                                <p:cTn id="7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500"/>
                            </p:stCondLst>
                            <p:childTnLst>
                              <p:par>
                                <p:cTn id="10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500"/>
                            </p:stCondLst>
                            <p:childTnLst>
                              <p:par>
                                <p:cTn id="10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1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1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  <p:bldP spid="19" grpId="1" animBg="1"/>
      <p:bldP spid="20" grpId="0" animBg="1"/>
      <p:bldP spid="20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7" grpId="0" animBg="1"/>
      <p:bldP spid="27" grpId="1" animBg="1"/>
      <p:bldP spid="28" grpId="0" animBg="1"/>
      <p:bldP spid="28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1828800" y="2743200"/>
            <a:ext cx="8382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>
              <a:lnSpc>
                <a:spcPct val="100000"/>
              </a:lnSpc>
              <a:defRPr/>
            </a:pPr>
            <a:r>
              <a:rPr lang="en-US" sz="4000" b="1" i="1" dirty="0">
                <a:solidFill>
                  <a:srgbClr val="FF0000"/>
                </a:solidFill>
              </a:rPr>
              <a:t>  </a:t>
            </a:r>
            <a:r>
              <a:rPr lang="en-US" sz="4000" b="1" i="1" dirty="0" err="1">
                <a:solidFill>
                  <a:srgbClr val="FF0000"/>
                </a:solidFill>
              </a:rPr>
              <a:t>Câu</a:t>
            </a:r>
            <a:r>
              <a:rPr lang="en-US" sz="4000" b="1" i="1" dirty="0">
                <a:solidFill>
                  <a:srgbClr val="FF0000"/>
                </a:solidFill>
              </a:rPr>
              <a:t> 5:  </a:t>
            </a:r>
            <a:r>
              <a:rPr lang="en-US" sz="4000" b="1" i="1" dirty="0" err="1">
                <a:solidFill>
                  <a:srgbClr val="FF0000"/>
                </a:solidFill>
              </a:rPr>
              <a:t>Hoạt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động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nào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diễn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ra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vào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buổi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trưa</a:t>
            </a:r>
            <a:r>
              <a:rPr lang="en-US" sz="4000" b="1" i="1" dirty="0">
                <a:solidFill>
                  <a:srgbClr val="FF0000"/>
                </a:solidFill>
              </a:rPr>
              <a:t>?</a:t>
            </a:r>
            <a:endParaRPr lang="vi-VN" sz="4000" b="1" i="1" dirty="0">
              <a:solidFill>
                <a:srgbClr val="FF0000"/>
              </a:solidFill>
            </a:endParaRPr>
          </a:p>
        </p:txBody>
      </p:sp>
      <p:pic>
        <p:nvPicPr>
          <p:cNvPr id="5" name="Picture 2" descr="H:\ \ảnh thi Quận\troc chơi động\IMG_0341(4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2" y="3581400"/>
            <a:ext cx="3733799" cy="2438400"/>
          </a:xfrm>
          <a:prstGeom prst="rect">
            <a:avLst/>
          </a:prstGeom>
          <a:noFill/>
        </p:spPr>
      </p:pic>
      <p:pic>
        <p:nvPicPr>
          <p:cNvPr id="6" name="Picture 2" descr="C:\Users\Admin\Desktop\New folder\IMG_272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24000" y="0"/>
            <a:ext cx="3581400" cy="2514600"/>
          </a:xfrm>
          <a:prstGeom prst="rect">
            <a:avLst/>
          </a:prstGeom>
          <a:noFill/>
        </p:spPr>
      </p:pic>
      <p:pic>
        <p:nvPicPr>
          <p:cNvPr id="7" name="Picture 6" descr="H:\ \ảnh thi Quận\troc chơi động\Pholongden_zing_1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29400" y="1"/>
            <a:ext cx="4038600" cy="2514600"/>
          </a:xfrm>
          <a:prstGeom prst="rect">
            <a:avLst/>
          </a:prstGeom>
          <a:noFill/>
        </p:spPr>
      </p:pic>
      <p:pic>
        <p:nvPicPr>
          <p:cNvPr id="8" name="Picture 7" descr="C:\Users\Admin\Desktop\New folder\IMG_2729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629400" y="3657600"/>
            <a:ext cx="4038600" cy="23622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905000" y="2514602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1: </a:t>
            </a:r>
            <a:r>
              <a:rPr lang="en-US" sz="3600" b="1" dirty="0" err="1">
                <a:solidFill>
                  <a:srgbClr val="0070C0"/>
                </a:solidFill>
              </a:rPr>
              <a:t>Tập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thể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dục</a:t>
            </a:r>
            <a:endParaRPr lang="vi-VN" sz="3600" b="1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29400" y="2590801"/>
            <a:ext cx="403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2: </a:t>
            </a:r>
            <a:r>
              <a:rPr lang="en-US" sz="3200" b="1" dirty="0" err="1">
                <a:solidFill>
                  <a:srgbClr val="0070C0"/>
                </a:solidFill>
              </a:rPr>
              <a:t>Đi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chơi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cùng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bố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mẹ</a:t>
            </a:r>
            <a:endParaRPr lang="vi-VN" sz="3200" b="1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0" y="6019801"/>
            <a:ext cx="419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3: </a:t>
            </a:r>
            <a:r>
              <a:rPr lang="en-US" sz="3200" b="1" dirty="0" err="1">
                <a:solidFill>
                  <a:srgbClr val="0070C0"/>
                </a:solidFill>
              </a:rPr>
              <a:t>Hoạt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động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ngoài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trời</a:t>
            </a:r>
            <a:endParaRPr lang="vi-VN" sz="3200" b="1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05600" y="6019802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4: </a:t>
            </a:r>
            <a:r>
              <a:rPr lang="en-US" sz="3600" b="1" dirty="0" err="1">
                <a:solidFill>
                  <a:srgbClr val="0070C0"/>
                </a:solidFill>
              </a:rPr>
              <a:t>Giờ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ngủ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tại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lớp</a:t>
            </a:r>
            <a:endParaRPr lang="vi-VN" sz="3600" b="1" dirty="0">
              <a:solidFill>
                <a:srgbClr val="0070C0"/>
              </a:solidFill>
            </a:endParaRPr>
          </a:p>
        </p:txBody>
      </p:sp>
      <p:pic>
        <p:nvPicPr>
          <p:cNvPr id="13" name="Picture 12" descr="dong-ho-bao-thuc-17065_1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410201" y="0"/>
            <a:ext cx="1076324" cy="1655883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5" name="Oval 14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6" name="Oval 15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7" name="Oval 16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" name="Oval 17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0" name="Oval 19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21" name="Picture 20" descr="dong-ho-bao-thuc-17065_1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410201" y="29308"/>
            <a:ext cx="1076324" cy="1655883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3" name="Oval 22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4" name="Oval 23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5" name="Oval 24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6" name="Oval 25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8" name="Oval 27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4007759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500"/>
                            </p:stCondLst>
                            <p:childTnLst>
                              <p:par>
                                <p:cTn id="7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500"/>
                            </p:stCondLst>
                            <p:childTnLst>
                              <p:par>
                                <p:cTn id="7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500"/>
                            </p:stCondLst>
                            <p:childTnLst>
                              <p:par>
                                <p:cTn id="10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500"/>
                            </p:stCondLst>
                            <p:childTnLst>
                              <p:par>
                                <p:cTn id="10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1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1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  <p:bldP spid="19" grpId="1" animBg="1"/>
      <p:bldP spid="20" grpId="0" animBg="1"/>
      <p:bldP spid="20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7" grpId="0" animBg="1"/>
      <p:bldP spid="27" grpId="1" animBg="1"/>
      <p:bldP spid="28" grpId="0" animBg="1"/>
      <p:bldP spid="28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1828800" y="2743200"/>
            <a:ext cx="8382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>
              <a:lnSpc>
                <a:spcPct val="100000"/>
              </a:lnSpc>
              <a:defRPr/>
            </a:pPr>
            <a:r>
              <a:rPr lang="en-US" sz="4000" b="1" i="1" dirty="0">
                <a:solidFill>
                  <a:srgbClr val="FF0000"/>
                </a:solidFill>
              </a:rPr>
              <a:t>  </a:t>
            </a:r>
            <a:r>
              <a:rPr lang="en-US" sz="4000" b="1" i="1" dirty="0" err="1">
                <a:solidFill>
                  <a:srgbClr val="FF0000"/>
                </a:solidFill>
              </a:rPr>
              <a:t>Câu</a:t>
            </a:r>
            <a:r>
              <a:rPr lang="en-US" sz="4000" b="1" i="1" dirty="0">
                <a:solidFill>
                  <a:srgbClr val="FF0000"/>
                </a:solidFill>
              </a:rPr>
              <a:t> 6:  </a:t>
            </a:r>
            <a:r>
              <a:rPr lang="en-US" sz="4000" b="1" i="1" dirty="0" err="1">
                <a:solidFill>
                  <a:srgbClr val="FF0000"/>
                </a:solidFill>
              </a:rPr>
              <a:t>Bố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mẹ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đón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các</a:t>
            </a:r>
            <a:r>
              <a:rPr lang="en-US" sz="4000" b="1" i="1" dirty="0">
                <a:solidFill>
                  <a:srgbClr val="FF0000"/>
                </a:solidFill>
              </a:rPr>
              <a:t> con </a:t>
            </a:r>
            <a:r>
              <a:rPr lang="en-US" sz="4000" b="1" i="1" dirty="0" err="1">
                <a:solidFill>
                  <a:srgbClr val="FF0000"/>
                </a:solidFill>
              </a:rPr>
              <a:t>về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là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vào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buổi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nào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trong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ngày</a:t>
            </a:r>
            <a:r>
              <a:rPr lang="en-US" sz="4000" b="1" i="1" dirty="0">
                <a:solidFill>
                  <a:srgbClr val="FF0000"/>
                </a:solidFill>
              </a:rPr>
              <a:t>?</a:t>
            </a:r>
            <a:endParaRPr lang="vi-VN" sz="4000" b="1" i="1" dirty="0">
              <a:solidFill>
                <a:srgbClr val="FF0000"/>
              </a:solidFill>
            </a:endParaRPr>
          </a:p>
        </p:txBody>
      </p:sp>
      <p:pic>
        <p:nvPicPr>
          <p:cNvPr id="5" name="Picture 4" descr="C:\Users\ADMIN\Desktop\ảnh thi Quận\troc chơi động\Vi-sao-Mat-Troi-lai-moc-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0" y="0"/>
            <a:ext cx="3505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Users\ADMIN\Desktop\ảnh thi Quận\troc chơi động\du-bao-thoi-tiet-dien-bien-nang-nong-o-bac-bo-nam-2016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58000" y="0"/>
            <a:ext cx="3810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:\Users\ADMIN\Desktop\ảnh thi Quận\troc chơi động\a5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24000" y="3581400"/>
            <a:ext cx="35814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C:\Users\ADMIN\Desktop\ảnh thi Quận\troc chơi động\10x10FT-Azul-Cielo-Nocturno-Estrellado-Nubes-Glitter-Star-Media-Luna-Personalizada-Estudio-Tel&amp;oacute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05600" y="3581400"/>
            <a:ext cx="39624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905000" y="2514602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1: </a:t>
            </a:r>
            <a:r>
              <a:rPr lang="en-US" sz="3600" b="1" dirty="0" err="1">
                <a:solidFill>
                  <a:srgbClr val="0070C0"/>
                </a:solidFill>
              </a:rPr>
              <a:t>Buổi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sáng</a:t>
            </a:r>
            <a:endParaRPr lang="vi-VN" sz="3600" b="1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15200" y="2438402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2: </a:t>
            </a:r>
            <a:r>
              <a:rPr lang="en-US" sz="3600" b="1" dirty="0" err="1">
                <a:solidFill>
                  <a:srgbClr val="0070C0"/>
                </a:solidFill>
              </a:rPr>
              <a:t>Buổi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trưa</a:t>
            </a:r>
            <a:endParaRPr lang="vi-VN" sz="3600" b="1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57400" y="6211671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3: </a:t>
            </a:r>
            <a:r>
              <a:rPr lang="en-US" sz="3600" b="1" dirty="0" err="1">
                <a:solidFill>
                  <a:srgbClr val="0070C0"/>
                </a:solidFill>
              </a:rPr>
              <a:t>Buổi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chiều</a:t>
            </a:r>
            <a:endParaRPr lang="vi-VN" sz="3600" b="1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91400" y="6211671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4: </a:t>
            </a:r>
            <a:r>
              <a:rPr lang="en-US" sz="3600" b="1" dirty="0" err="1">
                <a:solidFill>
                  <a:srgbClr val="0070C0"/>
                </a:solidFill>
              </a:rPr>
              <a:t>Buổi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tối</a:t>
            </a:r>
            <a:endParaRPr lang="vi-VN" sz="3600" b="1" dirty="0">
              <a:solidFill>
                <a:srgbClr val="0070C0"/>
              </a:solidFill>
            </a:endParaRPr>
          </a:p>
        </p:txBody>
      </p:sp>
      <p:pic>
        <p:nvPicPr>
          <p:cNvPr id="13" name="Picture 12" descr="dong-ho-bao-thuc-17065_1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486401" y="199292"/>
            <a:ext cx="1076324" cy="1655883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5685035" y="845898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5" name="Oval 14"/>
          <p:cNvSpPr/>
          <p:nvPr/>
        </p:nvSpPr>
        <p:spPr>
          <a:xfrm>
            <a:off x="5685035" y="845898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6" name="Oval 15"/>
          <p:cNvSpPr/>
          <p:nvPr/>
        </p:nvSpPr>
        <p:spPr>
          <a:xfrm>
            <a:off x="5685035" y="845898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7" name="Oval 16"/>
          <p:cNvSpPr/>
          <p:nvPr/>
        </p:nvSpPr>
        <p:spPr>
          <a:xfrm>
            <a:off x="5685035" y="845898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" name="Oval 17"/>
          <p:cNvSpPr/>
          <p:nvPr/>
        </p:nvSpPr>
        <p:spPr>
          <a:xfrm>
            <a:off x="5685035" y="845898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5685035" y="845898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0" name="Oval 19"/>
          <p:cNvSpPr/>
          <p:nvPr/>
        </p:nvSpPr>
        <p:spPr>
          <a:xfrm>
            <a:off x="5685035" y="845898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21" name="Picture 20" descr="dong-ho-bao-thuc-17065_1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486401" y="228600"/>
            <a:ext cx="1076324" cy="1655883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5685035" y="8752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3" name="Oval 22"/>
          <p:cNvSpPr/>
          <p:nvPr/>
        </p:nvSpPr>
        <p:spPr>
          <a:xfrm>
            <a:off x="5685035" y="8752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4" name="Oval 23"/>
          <p:cNvSpPr/>
          <p:nvPr/>
        </p:nvSpPr>
        <p:spPr>
          <a:xfrm>
            <a:off x="5685035" y="8752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5" name="Oval 24"/>
          <p:cNvSpPr/>
          <p:nvPr/>
        </p:nvSpPr>
        <p:spPr>
          <a:xfrm>
            <a:off x="5685035" y="8752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6" name="Oval 25"/>
          <p:cNvSpPr/>
          <p:nvPr/>
        </p:nvSpPr>
        <p:spPr>
          <a:xfrm>
            <a:off x="5685035" y="8752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5685035" y="8752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8" name="Oval 27"/>
          <p:cNvSpPr/>
          <p:nvPr/>
        </p:nvSpPr>
        <p:spPr>
          <a:xfrm>
            <a:off x="5685035" y="8752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501435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500"/>
                            </p:stCondLst>
                            <p:childTnLst>
                              <p:par>
                                <p:cTn id="7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500"/>
                            </p:stCondLst>
                            <p:childTnLst>
                              <p:par>
                                <p:cTn id="7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500"/>
                            </p:stCondLst>
                            <p:childTnLst>
                              <p:par>
                                <p:cTn id="10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500"/>
                            </p:stCondLst>
                            <p:childTnLst>
                              <p:par>
                                <p:cTn id="10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1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1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  <p:bldP spid="19" grpId="1" animBg="1"/>
      <p:bldP spid="20" grpId="0" animBg="1"/>
      <p:bldP spid="20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7" grpId="0" animBg="1"/>
      <p:bldP spid="27" grpId="1" animBg="1"/>
      <p:bldP spid="28" grpId="0" animBg="1"/>
      <p:bldP spid="28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2" descr="H:\ \A Bai soan B4 Hòa - Huyền 2016 - 2017\Ảnh các chủ đề\ảnh trung thu và hình nền động\images (63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24000" y="1905000"/>
            <a:ext cx="845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70C0"/>
                </a:solidFill>
              </a:rPr>
              <a:t>Trò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chơi</a:t>
            </a:r>
            <a:r>
              <a:rPr lang="en-US" sz="4000" b="1" dirty="0">
                <a:solidFill>
                  <a:srgbClr val="0070C0"/>
                </a:solidFill>
              </a:rPr>
              <a:t> 2: </a:t>
            </a:r>
            <a:r>
              <a:rPr lang="en-US" sz="4000" b="1" i="1" dirty="0">
                <a:solidFill>
                  <a:srgbClr val="0070C0"/>
                </a:solidFill>
              </a:rPr>
              <a:t>“ </a:t>
            </a:r>
            <a:r>
              <a:rPr lang="en-US" sz="4000" b="1" i="1" dirty="0" err="1">
                <a:solidFill>
                  <a:srgbClr val="0070C0"/>
                </a:solidFill>
              </a:rPr>
              <a:t>Bé</a:t>
            </a:r>
            <a:r>
              <a:rPr lang="en-US" sz="4000" b="1" i="1" dirty="0">
                <a:solidFill>
                  <a:srgbClr val="0070C0"/>
                </a:solidFill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</a:rPr>
              <a:t>thi</a:t>
            </a:r>
            <a:r>
              <a:rPr lang="en-US" sz="4000" b="1" i="1" dirty="0">
                <a:solidFill>
                  <a:srgbClr val="0070C0"/>
                </a:solidFill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</a:rPr>
              <a:t>tài</a:t>
            </a:r>
            <a:r>
              <a:rPr lang="en-US" sz="4000" b="1" i="1" dirty="0">
                <a:solidFill>
                  <a:srgbClr val="0070C0"/>
                </a:solidFill>
              </a:rPr>
              <a:t>”</a:t>
            </a:r>
            <a:endParaRPr lang="vi-VN" sz="40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6944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C:\Users\ADMIN\Desktop\tranh-dan-tuong-hoa-mau-trang-da2032_thumbnail_5442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8510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124200" y="1524002"/>
            <a:ext cx="67056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dirty="0" err="1">
                <a:solidFill>
                  <a:srgbClr val="7030A0"/>
                </a:solidFill>
              </a:rPr>
              <a:t>Xin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chân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thành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cảm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ơn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các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quý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vị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đại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biểu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đã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đến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dự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buổi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học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ngày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hôm</a:t>
            </a:r>
            <a:r>
              <a:rPr lang="en-US" sz="4400" b="1" i="1" dirty="0">
                <a:solidFill>
                  <a:srgbClr val="7030A0"/>
                </a:solidFill>
              </a:rPr>
              <a:t> nay!</a:t>
            </a:r>
          </a:p>
          <a:p>
            <a:r>
              <a:rPr lang="en-US" sz="4400" b="1" i="1" dirty="0" err="1">
                <a:solidFill>
                  <a:srgbClr val="7030A0"/>
                </a:solidFill>
              </a:rPr>
              <a:t>Xin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chúc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các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quý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vị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đại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biểu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sức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khỏe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dồi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dào</a:t>
            </a:r>
            <a:r>
              <a:rPr lang="en-US" sz="4400" b="1" i="1" dirty="0">
                <a:solidFill>
                  <a:srgbClr val="7030A0"/>
                </a:solidFill>
              </a:rPr>
              <a:t>.</a:t>
            </a:r>
            <a:endParaRPr lang="vi-VN" sz="4400" b="1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7756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"/>
            <a:ext cx="9144000" cy="5943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438400" y="6027006"/>
            <a:ext cx="769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sáng</a:t>
            </a:r>
            <a:endParaRPr lang="vi-VN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3017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\Desktop\abstract-bubbles-ppt-backgrounds-powerpoin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5" descr="H:\ \ảnh thi Quận\troc chơi động\20140915100402-an-sang-500--3-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3505200"/>
            <a:ext cx="4572000" cy="3352800"/>
          </a:xfrm>
          <a:prstGeom prst="rect">
            <a:avLst/>
          </a:prstGeom>
          <a:noFill/>
        </p:spPr>
      </p:pic>
      <p:pic>
        <p:nvPicPr>
          <p:cNvPr id="6" name="Picture 3" descr="H:\ \ảnh thi Quận\troc chơi động\vws050298-9ee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0"/>
            <a:ext cx="4572000" cy="3505200"/>
          </a:xfrm>
          <a:prstGeom prst="rect">
            <a:avLst/>
          </a:prstGeom>
          <a:noFill/>
        </p:spPr>
      </p:pic>
      <p:pic>
        <p:nvPicPr>
          <p:cNvPr id="7" name="Picture 4" descr="H:\ \ảnh thi Quận\troc chơi động\Untitled-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0" y="0"/>
            <a:ext cx="4572000" cy="3505200"/>
          </a:xfrm>
          <a:prstGeom prst="rect">
            <a:avLst/>
          </a:prstGeom>
          <a:noFill/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0" y="3505200"/>
            <a:ext cx="4572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13051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IN\Desktop\abstract-bubbles-ppt-backgrounds-powerpoin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 descr="H:\ \ảnh thi Quận\troc chơi động\IMG_0341(4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2" y="3367088"/>
            <a:ext cx="4571999" cy="3490912"/>
          </a:xfrm>
          <a:prstGeom prst="rect">
            <a:avLst/>
          </a:prstGeom>
          <a:noFill/>
        </p:spPr>
      </p:pic>
      <p:pic>
        <p:nvPicPr>
          <p:cNvPr id="6" name="Picture 7" descr="H:\ \ảnh thi Quận\troc chơi động\IMG201511120839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0"/>
            <a:ext cx="4648200" cy="3429000"/>
          </a:xfrm>
          <a:prstGeom prst="rect">
            <a:avLst/>
          </a:prstGeom>
          <a:noFill/>
        </p:spPr>
      </p:pic>
      <p:pic>
        <p:nvPicPr>
          <p:cNvPr id="7" name="Picture 2" descr="C:\Users\Admin\Desktop\New folder\IMG_272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0" y="0"/>
            <a:ext cx="4470400" cy="3429000"/>
          </a:xfrm>
          <a:prstGeom prst="rect">
            <a:avLst/>
          </a:prstGeom>
          <a:noFill/>
        </p:spPr>
      </p:pic>
      <p:pic>
        <p:nvPicPr>
          <p:cNvPr id="8" name="Picture 3" descr="C:\Users\Admin\Desktop\New folder\IMG_273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0" y="3429000"/>
            <a:ext cx="4572000" cy="3429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50121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:\Users\ADMIN\Desktop\ảnh thi Quận\troc chơi động\du-bao-thoi-tiet-dien-bien-nang-nong-o-bac-bo-nam-201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2438400" y="5791200"/>
            <a:ext cx="7696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/>
              <a:t>Cảnh</a:t>
            </a:r>
            <a:r>
              <a:rPr lang="en-US" sz="6600" b="1" dirty="0"/>
              <a:t> </a:t>
            </a:r>
            <a:r>
              <a:rPr lang="en-US" sz="6600" b="1" dirty="0" err="1"/>
              <a:t>buổi</a:t>
            </a:r>
            <a:r>
              <a:rPr lang="en-US" sz="6600" b="1" dirty="0"/>
              <a:t> </a:t>
            </a:r>
            <a:r>
              <a:rPr lang="en-US" sz="6600" b="1" dirty="0" err="1"/>
              <a:t>trưa</a:t>
            </a:r>
            <a:endParaRPr lang="vi-VN" sz="6600" b="1" dirty="0"/>
          </a:p>
        </p:txBody>
      </p:sp>
    </p:spTree>
    <p:extLst>
      <p:ext uri="{BB962C8B-B14F-4D97-AF65-F5344CB8AC3E}">
        <p14:creationId xmlns:p14="http://schemas.microsoft.com/office/powerpoint/2010/main" val="1658784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C:\Users\ADMIN\Desktop\abstract-bubbles-ppt-backgrounds-powerpo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  <p:pic>
        <p:nvPicPr>
          <p:cNvPr id="22" name="Picture 6" descr="C:\Users\Admin\Desktop\New folder\IMG_27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3352800"/>
            <a:ext cx="4419600" cy="3505200"/>
          </a:xfrm>
          <a:prstGeom prst="rect">
            <a:avLst/>
          </a:prstGeom>
          <a:noFill/>
        </p:spPr>
      </p:pic>
      <p:pic>
        <p:nvPicPr>
          <p:cNvPr id="23" name="Picture 7" descr="C:\Users\Admin\Desktop\New folder\IMG_27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3314701"/>
            <a:ext cx="4724400" cy="3543300"/>
          </a:xfrm>
          <a:prstGeom prst="rect">
            <a:avLst/>
          </a:prstGeom>
          <a:noFill/>
        </p:spPr>
      </p:pic>
      <p:pic>
        <p:nvPicPr>
          <p:cNvPr id="24" name="Picture 23" descr="C:\Users\ADMIN\AppData\Local\Microsoft\Windows\Temporary Internet Files\Content.Word\IMG_318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2057401" y="-533397"/>
            <a:ext cx="3352801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4" descr="C:\Users\ADMIN\AppData\Local\Microsoft\Windows\Temporary Internet Files\Content.Word\IMG_3177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6629400" y="-685797"/>
            <a:ext cx="33528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40509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C:\Users\ADMIN\Desktop\abstract-bubbles-ppt-backgrounds-powerpo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3" descr="C:\Users\Admin\Desktop\New folder\IMG_27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0"/>
            <a:ext cx="4495800" cy="3276600"/>
          </a:xfrm>
          <a:prstGeom prst="rect">
            <a:avLst/>
          </a:prstGeom>
          <a:noFill/>
        </p:spPr>
      </p:pic>
      <p:pic>
        <p:nvPicPr>
          <p:cNvPr id="4" name="Picture 4" descr="H:\ \ảnh thi Quận\troc chơi động\Don be v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3276600"/>
            <a:ext cx="4495800" cy="3581400"/>
          </a:xfrm>
          <a:prstGeom prst="rect">
            <a:avLst/>
          </a:prstGeom>
          <a:noFill/>
        </p:spPr>
      </p:pic>
      <p:pic>
        <p:nvPicPr>
          <p:cNvPr id="5" name="Picture 4" descr="C:\Users\Admin\AppData\Local\Microsoft\Windows\Temporary Internet Files\Content.Word\MWSN8378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0" y="3276601"/>
            <a:ext cx="46482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Users\ADMIN\AppData\Local\Microsoft\Windows\Temporary Internet Files\Content.Word\IMG_3214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0" y="0"/>
            <a:ext cx="46482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19498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7170" name="Picture 2" descr="H:\ \ảnh thi Quận\troc chơi động\a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59436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743200" y="5934671"/>
            <a:ext cx="7162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/>
              <a:t>Cảnh</a:t>
            </a:r>
            <a:r>
              <a:rPr lang="en-US" sz="5400" b="1" dirty="0"/>
              <a:t> </a:t>
            </a:r>
            <a:r>
              <a:rPr lang="en-US" sz="5400" b="1" dirty="0" err="1"/>
              <a:t>buổi</a:t>
            </a:r>
            <a:r>
              <a:rPr lang="en-US" sz="5400" b="1" dirty="0"/>
              <a:t> </a:t>
            </a:r>
            <a:r>
              <a:rPr lang="en-US" sz="5400" b="1" dirty="0" err="1"/>
              <a:t>chiều</a:t>
            </a:r>
            <a:endParaRPr lang="vi-VN" sz="5400" b="1" dirty="0"/>
          </a:p>
        </p:txBody>
      </p:sp>
    </p:spTree>
    <p:extLst>
      <p:ext uri="{BB962C8B-B14F-4D97-AF65-F5344CB8AC3E}">
        <p14:creationId xmlns:p14="http://schemas.microsoft.com/office/powerpoint/2010/main" val="2396717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</TotalTime>
  <Words>387</Words>
  <Application>Microsoft Office PowerPoint</Application>
  <PresentationFormat>Widescreen</PresentationFormat>
  <Paragraphs>124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.VnArial Narrow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Câu 1: Một ngày gồm mấy buổi?</vt:lpstr>
      <vt:lpstr>  Câu 2: Đâu là hình ảnh cảnh thiên nhiên buổi sáng?</vt:lpstr>
      <vt:lpstr>  Câu 3: Đâu là hoạt động buổi sáng?</vt:lpstr>
      <vt:lpstr>  Câu 4:  Chương trình chúc bé ngủ ngon có vào buổi nào trong ngày?</vt:lpstr>
      <vt:lpstr>  Câu 5:  Hoạt động nào diễn ra vào buổi trưa?</vt:lpstr>
      <vt:lpstr>  Câu 6:  Bố mẹ đón các con về là vào buổi nào trong ngày?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`</dc:title>
  <dc:creator>admin</dc:creator>
  <cp:lastModifiedBy>Trang Nguyen</cp:lastModifiedBy>
  <cp:revision>3</cp:revision>
  <dcterms:created xsi:type="dcterms:W3CDTF">2024-04-04T16:18:03Z</dcterms:created>
  <dcterms:modified xsi:type="dcterms:W3CDTF">2024-05-11T04:08:50Z</dcterms:modified>
</cp:coreProperties>
</file>