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078821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</a:t>
                      </a:r>
                      <a:r>
                        <a:rPr lang="vi-VN" sz="1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</a:t>
                      </a:r>
                      <a:r>
                        <a:rPr lang="en-US" sz="1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MỘC LAN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217</Words>
  <Application>Microsoft Office PowerPoint</Application>
  <PresentationFormat>Widescreen</PresentationFormat>
  <Paragraphs>33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9</cp:revision>
  <dcterms:created xsi:type="dcterms:W3CDTF">2024-03-07T16:11:02Z</dcterms:created>
  <dcterms:modified xsi:type="dcterms:W3CDTF">2024-05-11T03:03:05Z</dcterms:modified>
</cp:coreProperties>
</file>