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63" r:id="rId5"/>
    <p:sldId id="259" r:id="rId6"/>
    <p:sldId id="262" r:id="rId7"/>
    <p:sldId id="261" r:id="rId8"/>
    <p:sldId id="260" r:id="rId9"/>
  </p:sldIdLst>
  <p:sldSz cx="18288000" cy="10287000"/>
  <p:notesSz cx="6858000" cy="9144000"/>
  <p:embeddedFontLst>
    <p:embeddedFont>
      <p:font typeface="Aachen" panose="02020500000000000000" pitchFamily="18" charset="-93"/>
      <p:bold r:id="rId10"/>
    </p:embeddedFont>
    <p:embeddedFont>
      <p:font typeface="Segoe UI Black" panose="020B0A02040204020203" pitchFamily="34" charset="0"/>
      <p:bold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5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850" y="5992491"/>
            <a:ext cx="17640300" cy="5181029"/>
          </a:xfrm>
          <a:custGeom>
            <a:avLst/>
            <a:gdLst/>
            <a:ahLst/>
            <a:cxnLst/>
            <a:rect l="l" t="t" r="r" b="b"/>
            <a:pathLst>
              <a:path w="18288000" h="6169271">
                <a:moveTo>
                  <a:pt x="0" y="0"/>
                </a:moveTo>
                <a:lnTo>
                  <a:pt x="18288000" y="0"/>
                </a:lnTo>
                <a:lnTo>
                  <a:pt x="18288000" y="6169271"/>
                </a:lnTo>
                <a:lnTo>
                  <a:pt x="0" y="6169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465" b="-6748"/>
            </a:stretch>
          </a:blip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491AC5C-5DD2-AAC6-9A83-ABDD668D981D}"/>
              </a:ext>
            </a:extLst>
          </p:cNvPr>
          <p:cNvSpPr txBox="1"/>
          <p:nvPr/>
        </p:nvSpPr>
        <p:spPr>
          <a:xfrm>
            <a:off x="1981721" y="38100"/>
            <a:ext cx="14324558" cy="1611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 b="1">
                <a:solidFill>
                  <a:srgbClr val="7B2A0B"/>
                </a:solidFill>
                <a:latin typeface="Saira Black"/>
              </a:rPr>
              <a:t>PHÒNG GIÁO DỤC VÀ ĐÀO TẠO QUẬN LONG BIÊN</a:t>
            </a:r>
          </a:p>
          <a:p>
            <a:pPr algn="ctr">
              <a:lnSpc>
                <a:spcPts val="6384"/>
              </a:lnSpc>
            </a:pPr>
            <a:r>
              <a:rPr lang="en-US" sz="4560" b="1">
                <a:solidFill>
                  <a:srgbClr val="7B2A0B"/>
                </a:solidFill>
                <a:latin typeface="Saira Black"/>
              </a:rPr>
              <a:t>TRƯỜNG MẦM NON HOA MỘC LAN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DD464D3-A347-4E69-4FE0-6B6846C50C17}"/>
              </a:ext>
            </a:extLst>
          </p:cNvPr>
          <p:cNvSpPr txBox="1"/>
          <p:nvPr/>
        </p:nvSpPr>
        <p:spPr>
          <a:xfrm>
            <a:off x="5552554" y="3668294"/>
            <a:ext cx="7249046" cy="764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560" b="1">
                <a:solidFill>
                  <a:srgbClr val="7B2A0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HOẠT ĐỘNG NHẬN BIẾT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F1ECBA6-753A-42CC-3589-E118447F8862}"/>
              </a:ext>
            </a:extLst>
          </p:cNvPr>
          <p:cNvSpPr txBox="1"/>
          <p:nvPr/>
        </p:nvSpPr>
        <p:spPr>
          <a:xfrm>
            <a:off x="2501616" y="4576927"/>
            <a:ext cx="13409155" cy="1580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400" b="1">
                <a:solidFill>
                  <a:srgbClr val="DE0000"/>
                </a:solidFill>
                <a:latin typeface="Aachen"/>
              </a:rPr>
              <a:t>Đề tài: Phân biệt quả cam, quả táo</a:t>
            </a:r>
          </a:p>
          <a:p>
            <a:pPr algn="ctr">
              <a:lnSpc>
                <a:spcPts val="5684"/>
              </a:lnSpc>
            </a:pPr>
            <a:r>
              <a:rPr lang="en-US" sz="4060" b="1">
                <a:solidFill>
                  <a:srgbClr val="7B2A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 – 36 tháng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D5913-ECC7-FE94-E843-33BD603D8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6567" y="1339500"/>
            <a:ext cx="2744291" cy="2634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0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B7E053B-A955-6DA4-1E37-937279052F62}"/>
              </a:ext>
            </a:extLst>
          </p:cNvPr>
          <p:cNvSpPr txBox="1"/>
          <p:nvPr/>
        </p:nvSpPr>
        <p:spPr>
          <a:xfrm>
            <a:off x="1981200" y="3848100"/>
            <a:ext cx="9982200" cy="894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9600" b="1">
                <a:solidFill>
                  <a:srgbClr val="7B2A0B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 hát “Quả”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629900"/>
          </a:xfrm>
          <a:custGeom>
            <a:avLst/>
            <a:gdLst/>
            <a:ahLst/>
            <a:cxnLst/>
            <a:rect l="l" t="t" r="r" b="b"/>
            <a:pathLst>
              <a:path w="10584666" h="7052034">
                <a:moveTo>
                  <a:pt x="0" y="0"/>
                </a:moveTo>
                <a:lnTo>
                  <a:pt x="10584666" y="0"/>
                </a:lnTo>
                <a:lnTo>
                  <a:pt x="10584666" y="7052034"/>
                </a:lnTo>
                <a:lnTo>
                  <a:pt x="0" y="705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DF3EB14-3A8F-BC48-012E-42500B81922D}"/>
              </a:ext>
            </a:extLst>
          </p:cNvPr>
          <p:cNvSpPr txBox="1"/>
          <p:nvPr/>
        </p:nvSpPr>
        <p:spPr>
          <a:xfrm>
            <a:off x="5334000" y="7338361"/>
            <a:ext cx="12115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Nhận biết phân biệt </a:t>
            </a:r>
          </a:p>
          <a:p>
            <a:pPr algn="ctr"/>
            <a:r>
              <a:rPr lang="en-US" sz="9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“Quả cam”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467600" y="3056021"/>
            <a:ext cx="11153410" cy="7230979"/>
          </a:xfrm>
          <a:custGeom>
            <a:avLst/>
            <a:gdLst/>
            <a:ahLst/>
            <a:cxnLst/>
            <a:rect l="l" t="t" r="r" b="b"/>
            <a:pathLst>
              <a:path w="7972791" h="4823539">
                <a:moveTo>
                  <a:pt x="0" y="0"/>
                </a:moveTo>
                <a:lnTo>
                  <a:pt x="7972791" y="0"/>
                </a:lnTo>
                <a:lnTo>
                  <a:pt x="7972791" y="4823539"/>
                </a:lnTo>
                <a:lnTo>
                  <a:pt x="0" y="4823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647700"/>
            <a:ext cx="7972790" cy="5322913"/>
          </a:xfrm>
          <a:custGeom>
            <a:avLst/>
            <a:gdLst/>
            <a:ahLst/>
            <a:cxnLst/>
            <a:rect l="l" t="t" r="r" b="b"/>
            <a:pathLst>
              <a:path w="5005134" h="2902977">
                <a:moveTo>
                  <a:pt x="0" y="0"/>
                </a:moveTo>
                <a:lnTo>
                  <a:pt x="5005133" y="0"/>
                </a:lnTo>
                <a:lnTo>
                  <a:pt x="5005133" y="2902978"/>
                </a:lnTo>
                <a:lnTo>
                  <a:pt x="0" y="290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67044"/>
            <a:ext cx="18288000" cy="4219956"/>
          </a:xfrm>
          <a:custGeom>
            <a:avLst/>
            <a:gdLst/>
            <a:ahLst/>
            <a:cxnLst/>
            <a:rect l="l" t="t" r="r" b="b"/>
            <a:pathLst>
              <a:path w="18288000" h="4219956">
                <a:moveTo>
                  <a:pt x="0" y="0"/>
                </a:moveTo>
                <a:lnTo>
                  <a:pt x="18288000" y="0"/>
                </a:lnTo>
                <a:lnTo>
                  <a:pt x="18288000" y="4219956"/>
                </a:lnTo>
                <a:lnTo>
                  <a:pt x="0" y="4219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117FE8A-4898-021A-318E-FF77B69FCB0E}"/>
              </a:ext>
            </a:extLst>
          </p:cNvPr>
          <p:cNvSpPr txBox="1"/>
          <p:nvPr/>
        </p:nvSpPr>
        <p:spPr>
          <a:xfrm>
            <a:off x="3352800" y="1714500"/>
            <a:ext cx="12115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Nhận biết phân biệt </a:t>
            </a:r>
          </a:p>
          <a:p>
            <a:pPr algn="ctr"/>
            <a:r>
              <a:rPr lang="en-US" sz="9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“Quả táo”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80574" y="571500"/>
            <a:ext cx="7325226" cy="5638800"/>
          </a:xfrm>
          <a:custGeom>
            <a:avLst/>
            <a:gdLst/>
            <a:ahLst/>
            <a:cxnLst/>
            <a:rect l="l" t="t" r="r" b="b"/>
            <a:pathLst>
              <a:path w="5005198" h="3622512">
                <a:moveTo>
                  <a:pt x="0" y="0"/>
                </a:moveTo>
                <a:lnTo>
                  <a:pt x="5005198" y="0"/>
                </a:lnTo>
                <a:lnTo>
                  <a:pt x="5005198" y="3622512"/>
                </a:lnTo>
                <a:lnTo>
                  <a:pt x="0" y="3622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48800" y="3604741"/>
            <a:ext cx="7620000" cy="6235646"/>
          </a:xfrm>
          <a:custGeom>
            <a:avLst/>
            <a:gdLst/>
            <a:ahLst/>
            <a:cxnLst/>
            <a:rect l="l" t="t" r="r" b="b"/>
            <a:pathLst>
              <a:path w="5908670" h="5376890">
                <a:moveTo>
                  <a:pt x="0" y="0"/>
                </a:moveTo>
                <a:lnTo>
                  <a:pt x="5908670" y="0"/>
                </a:lnTo>
                <a:lnTo>
                  <a:pt x="5908670" y="5376890"/>
                </a:lnTo>
                <a:lnTo>
                  <a:pt x="0" y="5376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5181600" cy="3619500"/>
          </a:xfrm>
          <a:custGeom>
            <a:avLst/>
            <a:gdLst/>
            <a:ahLst/>
            <a:cxnLst/>
            <a:rect l="l" t="t" r="r" b="b"/>
            <a:pathLst>
              <a:path w="6070893" h="4037144">
                <a:moveTo>
                  <a:pt x="0" y="0"/>
                </a:moveTo>
                <a:lnTo>
                  <a:pt x="6070893" y="0"/>
                </a:lnTo>
                <a:lnTo>
                  <a:pt x="6070893" y="4037144"/>
                </a:lnTo>
                <a:lnTo>
                  <a:pt x="0" y="4037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01400" y="4914900"/>
            <a:ext cx="7086600" cy="5333272"/>
          </a:xfrm>
          <a:custGeom>
            <a:avLst/>
            <a:gdLst/>
            <a:ahLst/>
            <a:cxnLst/>
            <a:rect l="l" t="t" r="r" b="b"/>
            <a:pathLst>
              <a:path w="9006402" h="8229600">
                <a:moveTo>
                  <a:pt x="0" y="0"/>
                </a:moveTo>
                <a:lnTo>
                  <a:pt x="9006402" y="0"/>
                </a:lnTo>
                <a:lnTo>
                  <a:pt x="9006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F4EF3E6-3D3C-7733-835F-34606BAF7908}"/>
              </a:ext>
            </a:extLst>
          </p:cNvPr>
          <p:cNvSpPr txBox="1"/>
          <p:nvPr/>
        </p:nvSpPr>
        <p:spPr>
          <a:xfrm>
            <a:off x="2895600" y="3086100"/>
            <a:ext cx="121158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Trò chơi</a:t>
            </a:r>
          </a:p>
          <a:p>
            <a:pPr algn="ctr"/>
            <a:r>
              <a:rPr lang="en-US" sz="96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“Chọn đúng”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32" y="-10026"/>
            <a:ext cx="18300032" cy="10716126"/>
          </a:xfrm>
          <a:custGeom>
            <a:avLst/>
            <a:gdLst/>
            <a:ahLst/>
            <a:cxnLst/>
            <a:rect l="l" t="t" r="r" b="b"/>
            <a:pathLst>
              <a:path w="13276159" h="9857548">
                <a:moveTo>
                  <a:pt x="0" y="0"/>
                </a:moveTo>
                <a:lnTo>
                  <a:pt x="13276159" y="0"/>
                </a:lnTo>
                <a:lnTo>
                  <a:pt x="13276159" y="9857548"/>
                </a:lnTo>
                <a:lnTo>
                  <a:pt x="0" y="9857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3A96A46-D09A-2941-5782-5D2531DE2DF6}"/>
              </a:ext>
            </a:extLst>
          </p:cNvPr>
          <p:cNvSpPr txBox="1"/>
          <p:nvPr/>
        </p:nvSpPr>
        <p:spPr>
          <a:xfrm>
            <a:off x="3080084" y="5129463"/>
            <a:ext cx="12115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Tạm biệt các con !</a:t>
            </a:r>
            <a:endParaRPr lang="en-US" sz="9600" b="1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70</Words>
  <Application>Microsoft Office PowerPoint</Application>
  <PresentationFormat>Custom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Saira Black</vt:lpstr>
      <vt:lpstr>Aachen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Anh</dc:creator>
  <cp:lastModifiedBy>Trang Nguyen</cp:lastModifiedBy>
  <cp:revision>5</cp:revision>
  <dcterms:created xsi:type="dcterms:W3CDTF">2006-08-16T00:00:00Z</dcterms:created>
  <dcterms:modified xsi:type="dcterms:W3CDTF">2024-05-11T04:09:47Z</dcterms:modified>
  <dc:identifier>DAGEjkqRmL0</dc:identifier>
</cp:coreProperties>
</file>