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70" r:id="rId6"/>
    <p:sldId id="260" r:id="rId7"/>
    <p:sldId id="261" r:id="rId8"/>
    <p:sldId id="263" r:id="rId9"/>
    <p:sldId id="269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9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9A56-E4C0-49B6-ABEC-838F31DBFF91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7E78-9637-421A-80CB-B08AE455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9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9A56-E4C0-49B6-ABEC-838F31DBFF91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7E78-9637-421A-80CB-B08AE455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8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9A56-E4C0-49B6-ABEC-838F31DBFF91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7E78-9637-421A-80CB-B08AE455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8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9A56-E4C0-49B6-ABEC-838F31DBFF91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7E78-9637-421A-80CB-B08AE455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4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9A56-E4C0-49B6-ABEC-838F31DBFF91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7E78-9637-421A-80CB-B08AE455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44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9A56-E4C0-49B6-ABEC-838F31DBFF91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7E78-9637-421A-80CB-B08AE455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8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9A56-E4C0-49B6-ABEC-838F31DBFF91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7E78-9637-421A-80CB-B08AE455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5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9A56-E4C0-49B6-ABEC-838F31DBFF91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7E78-9637-421A-80CB-B08AE455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23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9A56-E4C0-49B6-ABEC-838F31DBFF91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7E78-9637-421A-80CB-B08AE455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5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9A56-E4C0-49B6-ABEC-838F31DBFF91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7E78-9637-421A-80CB-B08AE455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7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9A56-E4C0-49B6-ABEC-838F31DBFF91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7E78-9637-421A-80CB-B08AE455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5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D9A56-E4C0-49B6-ABEC-838F31DBFF91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E7E78-9637-421A-80CB-B08AE455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8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3350" y="750518"/>
            <a:ext cx="6233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ỦY BAN NHÂN DÂN QUẬN LONG BIÊN</a:t>
            </a:r>
          </a:p>
          <a:p>
            <a:pPr algn="ctr"/>
            <a:r>
              <a:rPr lang="en-US" sz="2800" b="1" u="sng">
                <a:solidFill>
                  <a:schemeClr val="accent2">
                    <a:lumMod val="50000"/>
                  </a:schemeClr>
                </a:solidFill>
              </a:rPr>
              <a:t>TRƯỜNG MẦM NON HOA MỘC 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045639-60B7-BDDA-A316-32B51D40C9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2487" y="1732922"/>
            <a:ext cx="1199830" cy="11518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47871" y="2913056"/>
            <a:ext cx="7096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LĨNH VỰC PHÁT TRIỂN NHẬN THỨC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22486" y="3559387"/>
            <a:ext cx="87791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</a:rPr>
              <a:t>Ôn nhận biết phân biệt hình tròn, hình vuông, hình tam giác, hình chữ nhật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7272" y="4969164"/>
            <a:ext cx="4679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vi-VN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4387271" y="5578722"/>
            <a:ext cx="4849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rgbClr val="7030A0"/>
                </a:solidFill>
                <a:latin typeface="+mj-lt"/>
              </a:rPr>
              <a:t>Lớp: </a:t>
            </a:r>
            <a:r>
              <a:rPr lang="vi-VN" sz="2800" b="1" dirty="0">
                <a:solidFill>
                  <a:srgbClr val="7030A0"/>
                </a:solidFill>
                <a:latin typeface="+mj-lt"/>
              </a:rPr>
              <a:t>Mẫu giáo </a:t>
            </a:r>
            <a:r>
              <a:rPr lang="vi-VN" sz="2800" b="1">
                <a:solidFill>
                  <a:srgbClr val="7030A0"/>
                </a:solidFill>
                <a:latin typeface="+mj-lt"/>
              </a:rPr>
              <a:t>bé </a:t>
            </a:r>
            <a:endParaRPr lang="vi-VN" sz="28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3445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F06A2A-02AE-6EE4-2D78-6B95E9B4207D}"/>
              </a:ext>
            </a:extLst>
          </p:cNvPr>
          <p:cNvSpPr/>
          <p:nvPr/>
        </p:nvSpPr>
        <p:spPr>
          <a:xfrm>
            <a:off x="0" y="29561"/>
            <a:ext cx="12192000" cy="682843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63961" y="388069"/>
            <a:ext cx="10031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</a:rPr>
              <a:t>Câu 4: Ở phía dưới đám mây là hình gì?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3119686" y="1601263"/>
            <a:ext cx="6037729" cy="454510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376517" y="1257831"/>
            <a:ext cx="6750423" cy="5231969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114AE0C-05DA-776A-CA67-181AF380E64C}"/>
              </a:ext>
            </a:extLst>
          </p:cNvPr>
          <p:cNvSpPr/>
          <p:nvPr/>
        </p:nvSpPr>
        <p:spPr>
          <a:xfrm>
            <a:off x="9619955" y="4699473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6C21BF1-FA77-D396-4714-A1811A0CBF64}"/>
              </a:ext>
            </a:extLst>
          </p:cNvPr>
          <p:cNvSpPr/>
          <p:nvPr/>
        </p:nvSpPr>
        <p:spPr>
          <a:xfrm>
            <a:off x="9870109" y="4961206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BA3B63-5E3C-424F-6557-75D2E9CF51F4}"/>
              </a:ext>
            </a:extLst>
          </p:cNvPr>
          <p:cNvSpPr txBox="1"/>
          <p:nvPr/>
        </p:nvSpPr>
        <p:spPr>
          <a:xfrm>
            <a:off x="10121665" y="479898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FBAFB6-B4FD-7BA0-F0A6-870F1F555B04}"/>
              </a:ext>
            </a:extLst>
          </p:cNvPr>
          <p:cNvSpPr txBox="1"/>
          <p:nvPr/>
        </p:nvSpPr>
        <p:spPr>
          <a:xfrm>
            <a:off x="10121665" y="479898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2BC0E4-5ECE-B69E-282F-088A77C5E257}"/>
              </a:ext>
            </a:extLst>
          </p:cNvPr>
          <p:cNvSpPr txBox="1"/>
          <p:nvPr/>
        </p:nvSpPr>
        <p:spPr>
          <a:xfrm>
            <a:off x="10121665" y="479898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D1166B-8B90-841B-F487-44496458A448}"/>
              </a:ext>
            </a:extLst>
          </p:cNvPr>
          <p:cNvSpPr txBox="1"/>
          <p:nvPr/>
        </p:nvSpPr>
        <p:spPr>
          <a:xfrm>
            <a:off x="10121665" y="479898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90303F-04CB-924D-518B-73683AA578A4}"/>
              </a:ext>
            </a:extLst>
          </p:cNvPr>
          <p:cNvSpPr txBox="1"/>
          <p:nvPr/>
        </p:nvSpPr>
        <p:spPr>
          <a:xfrm>
            <a:off x="10090439" y="476351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9945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1431" y="1352280"/>
            <a:ext cx="6654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accent2">
                    <a:lumMod val="75000"/>
                  </a:schemeClr>
                </a:solidFill>
              </a:rPr>
              <a:t>Trò chơi 3: Đội nào tài giỏi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6423" y="2442949"/>
            <a:ext cx="96591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66"/>
                </a:solidFill>
              </a:rPr>
              <a:t>Cách chơi: </a:t>
            </a:r>
            <a:r>
              <a:rPr lang="en-US" sz="3200" b="1">
                <a:solidFill>
                  <a:schemeClr val="bg2">
                    <a:lumMod val="10000"/>
                  </a:schemeClr>
                </a:solidFill>
              </a:rPr>
              <a:t>Chia trẻ thành 2 đội. Khi nào có nhạc 2 bạn đứng đầu hàng sẽ chạy nhanh lên lấy đúng hình cô yêu cầu , sau đó gắn lên bảng của đội mình. Kết quả đội nào lấy được nhiều và đúng thì đội đó sẽ thắng.</a:t>
            </a:r>
            <a:endParaRPr lang="en-US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227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196" y="2495280"/>
            <a:ext cx="8189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accent2">
                    <a:lumMod val="75000"/>
                  </a:schemeClr>
                </a:solidFill>
              </a:rPr>
              <a:t>Trẻ chơi trò chơi: Đội nào tài giỏi</a:t>
            </a:r>
          </a:p>
        </p:txBody>
      </p:sp>
      <p:pic>
        <p:nvPicPr>
          <p:cNvPr id="4" name="ghep nhac choi TC to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96918" y="60691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21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3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8" b="-1"/>
          <a:stretch/>
        </p:blipFill>
        <p:spPr>
          <a:xfrm>
            <a:off x="0" y="0"/>
            <a:ext cx="12382052" cy="75034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12926" y="2554941"/>
            <a:ext cx="8553251" cy="23128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5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các bé chăm ngoan </a:t>
            </a:r>
          </a:p>
          <a:p>
            <a:pPr algn="ctr"/>
            <a:r>
              <a:rPr lang="en-US" sz="5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 giỏi</a:t>
            </a:r>
          </a:p>
        </p:txBody>
      </p:sp>
    </p:spTree>
    <p:extLst>
      <p:ext uri="{BB962C8B-B14F-4D97-AF65-F5344CB8AC3E}">
        <p14:creationId xmlns:p14="http://schemas.microsoft.com/office/powerpoint/2010/main" val="3407841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8192" y="2279560"/>
            <a:ext cx="51515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Trẻ hát bài: Trời nắng trời mưa</a:t>
            </a:r>
          </a:p>
        </p:txBody>
      </p:sp>
      <p:pic>
        <p:nvPicPr>
          <p:cNvPr id="4" name="Trời Nắng Trời Mưa  có lờ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29115" y="60605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79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8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2344" y="1184855"/>
            <a:ext cx="6027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Trò chơi 1: Ai nhanh tay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8496" y="2127717"/>
            <a:ext cx="96591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66"/>
                </a:solidFill>
              </a:rPr>
              <a:t>Cách chơi: </a:t>
            </a:r>
            <a:r>
              <a:rPr lang="en-US" sz="3200" b="1">
                <a:solidFill>
                  <a:schemeClr val="bg2">
                    <a:lumMod val="10000"/>
                  </a:schemeClr>
                </a:solidFill>
              </a:rPr>
              <a:t>Mỗi trẻ 1 rổ ,trong rổ có các hình “ hình tròn, hình vuông, hình tam giác, hình chữ nhật”. </a:t>
            </a:r>
          </a:p>
          <a:p>
            <a:r>
              <a:rPr lang="en-US" sz="3200" b="1" u="sng">
                <a:solidFill>
                  <a:srgbClr val="FF0066"/>
                </a:solidFill>
              </a:rPr>
              <a:t>Lần 1:</a:t>
            </a:r>
            <a:r>
              <a:rPr lang="en-US" sz="3200" b="1" u="sng">
                <a:solidFill>
                  <a:srgbClr val="00B050"/>
                </a:solidFill>
              </a:rPr>
              <a:t> </a:t>
            </a:r>
            <a:r>
              <a:rPr lang="en-US" sz="3200" b="1">
                <a:solidFill>
                  <a:schemeClr val="bg2">
                    <a:lumMod val="10000"/>
                  </a:schemeClr>
                </a:solidFill>
              </a:rPr>
              <a:t>Cô nói tên hình – trẻ cầm đúng hình đó giơ lên và nói  rõ tên hình đó</a:t>
            </a:r>
          </a:p>
          <a:p>
            <a:r>
              <a:rPr lang="en-US" sz="3200" b="1" u="sng">
                <a:solidFill>
                  <a:srgbClr val="FF0066"/>
                </a:solidFill>
              </a:rPr>
              <a:t>Lần 2:</a:t>
            </a:r>
            <a:r>
              <a:rPr lang="en-US" sz="3200" b="1" u="sng">
                <a:solidFill>
                  <a:srgbClr val="00B050"/>
                </a:solidFill>
              </a:rPr>
              <a:t> </a:t>
            </a:r>
            <a:r>
              <a:rPr lang="en-US" sz="3200" b="1">
                <a:solidFill>
                  <a:schemeClr val="bg2">
                    <a:lumMod val="10000"/>
                  </a:schemeClr>
                </a:solidFill>
              </a:rPr>
              <a:t>Cô nói đặc điểm của hình – trẻ cầm đúng hình giơ lên và nói  rõ tên hình đó</a:t>
            </a:r>
          </a:p>
          <a:p>
            <a:endParaRPr lang="en-US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097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6581" y="2604010"/>
            <a:ext cx="84056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66"/>
                </a:solidFill>
              </a:rPr>
              <a:t>Cách chơi: Mỗi trẻ cầm 1 hình. Cho trẻ đi xung quanh vừa đi vừa hát bài Trời nắng trời mưa. Khi nào có hiệu lệnh của cô “ tìm nhà” thì bạn nào cầm hình gì chạy về đúng hình tương ứng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2192" y="1712889"/>
            <a:ext cx="6027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70C0"/>
                </a:solidFill>
              </a:rPr>
              <a:t>Trò chơi 2: Về đúng hình</a:t>
            </a:r>
          </a:p>
        </p:txBody>
      </p:sp>
    </p:spTree>
    <p:extLst>
      <p:ext uri="{BB962C8B-B14F-4D97-AF65-F5344CB8AC3E}">
        <p14:creationId xmlns:p14="http://schemas.microsoft.com/office/powerpoint/2010/main" val="3427362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8192" y="2279560"/>
            <a:ext cx="51515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Trẻ hát bài: Trời nắng trời mưa</a:t>
            </a:r>
          </a:p>
        </p:txBody>
      </p:sp>
      <p:pic>
        <p:nvPicPr>
          <p:cNvPr id="4" name="Trời Nắng Trời Mưa  có lờ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29115" y="60605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37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8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1431" y="1352280"/>
            <a:ext cx="6654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Trò chơi 3: Thử tài của bé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6423" y="2442949"/>
            <a:ext cx="96591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66"/>
                </a:solidFill>
              </a:rPr>
              <a:t>Cách chơi: </a:t>
            </a:r>
            <a:r>
              <a:rPr lang="en-US" sz="3200" b="1">
                <a:solidFill>
                  <a:schemeClr val="bg2">
                    <a:lumMod val="10000"/>
                  </a:schemeClr>
                </a:solidFill>
              </a:rPr>
              <a:t>Chia trẻ thành 3 nhóm. Trên màn hình sẽ xuất hiện các câu hỏi. Các nhóm sẽ thảo luận xem câu hỏi đó nói về hình gì. Sau thời gian 5 giây, bạn nhóm trưởng sẽ dõ dụng cụ âm nhạc để giành quyền trả lời.</a:t>
            </a:r>
            <a:endParaRPr lang="en-US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394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6856" y="2142004"/>
            <a:ext cx="503563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>
                <a:solidFill>
                  <a:srgbClr val="C00000"/>
                </a:solidFill>
                <a:latin typeface="+mj-lt"/>
              </a:rPr>
              <a:t>Hình gì lăn được</a:t>
            </a:r>
          </a:p>
          <a:p>
            <a:r>
              <a:rPr lang="vi-VN" sz="4800">
                <a:solidFill>
                  <a:srgbClr val="C00000"/>
                </a:solidFill>
                <a:latin typeface="+mj-lt"/>
              </a:rPr>
              <a:t>Lăn dọc, lăn ngang</a:t>
            </a:r>
          </a:p>
          <a:p>
            <a:r>
              <a:rPr lang="vi-VN" sz="4800">
                <a:solidFill>
                  <a:srgbClr val="C00000"/>
                </a:solidFill>
                <a:latin typeface="+mj-lt"/>
              </a:rPr>
              <a:t>Bé </a:t>
            </a:r>
            <a:r>
              <a:rPr lang="en-US" sz="4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đoán xem</a:t>
            </a:r>
            <a:endParaRPr lang="vi-VN" sz="4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là hình gì</a:t>
            </a:r>
            <a:r>
              <a:rPr lang="vi-VN" sz="4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2631" y="347727"/>
            <a:ext cx="75040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</a:rPr>
              <a:t>Câu 1: Bé hãy đoán xem câu đố nói về hình gì?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114AE0C-05DA-776A-CA67-181AF380E64C}"/>
              </a:ext>
            </a:extLst>
          </p:cNvPr>
          <p:cNvSpPr/>
          <p:nvPr/>
        </p:nvSpPr>
        <p:spPr>
          <a:xfrm>
            <a:off x="6725530" y="4959403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C21BF1-FA77-D396-4714-A1811A0CBF64}"/>
              </a:ext>
            </a:extLst>
          </p:cNvPr>
          <p:cNvSpPr/>
          <p:nvPr/>
        </p:nvSpPr>
        <p:spPr>
          <a:xfrm>
            <a:off x="6975684" y="5221136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BA3B63-5E3C-424F-6557-75D2E9CF51F4}"/>
              </a:ext>
            </a:extLst>
          </p:cNvPr>
          <p:cNvSpPr txBox="1"/>
          <p:nvPr/>
        </p:nvSpPr>
        <p:spPr>
          <a:xfrm>
            <a:off x="7227240" y="505891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BAFB6-B4FD-7BA0-F0A6-870F1F555B04}"/>
              </a:ext>
            </a:extLst>
          </p:cNvPr>
          <p:cNvSpPr txBox="1"/>
          <p:nvPr/>
        </p:nvSpPr>
        <p:spPr>
          <a:xfrm>
            <a:off x="7227240" y="505891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2BC0E4-5ECE-B69E-282F-088A77C5E257}"/>
              </a:ext>
            </a:extLst>
          </p:cNvPr>
          <p:cNvSpPr txBox="1"/>
          <p:nvPr/>
        </p:nvSpPr>
        <p:spPr>
          <a:xfrm>
            <a:off x="7227240" y="505891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D1166B-8B90-841B-F487-44496458A448}"/>
              </a:ext>
            </a:extLst>
          </p:cNvPr>
          <p:cNvSpPr txBox="1"/>
          <p:nvPr/>
        </p:nvSpPr>
        <p:spPr>
          <a:xfrm>
            <a:off x="7227240" y="505891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90303F-04CB-924D-518B-73683AA578A4}"/>
              </a:ext>
            </a:extLst>
          </p:cNvPr>
          <p:cNvSpPr txBox="1"/>
          <p:nvPr/>
        </p:nvSpPr>
        <p:spPr>
          <a:xfrm>
            <a:off x="7196014" y="502344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3000407" y="1344806"/>
            <a:ext cx="5270253" cy="532322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8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 animBg="1"/>
      <p:bldP spid="5" grpId="1" animBg="1"/>
      <p:bldP spid="6" grpId="0" animBg="1"/>
      <p:bldP spid="6" grpId="1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2631" y="347727"/>
            <a:ext cx="75040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</a:rPr>
              <a:t>Câu 2: Cái đồng hồ có dạng hình gì?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" t="824" r="5137" b="8824"/>
          <a:stretch/>
        </p:blipFill>
        <p:spPr>
          <a:xfrm>
            <a:off x="2823882" y="2090112"/>
            <a:ext cx="4719918" cy="447205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114AE0C-05DA-776A-CA67-181AF380E64C}"/>
              </a:ext>
            </a:extLst>
          </p:cNvPr>
          <p:cNvSpPr/>
          <p:nvPr/>
        </p:nvSpPr>
        <p:spPr>
          <a:xfrm>
            <a:off x="8423530" y="4853534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C21BF1-FA77-D396-4714-A1811A0CBF64}"/>
              </a:ext>
            </a:extLst>
          </p:cNvPr>
          <p:cNvSpPr/>
          <p:nvPr/>
        </p:nvSpPr>
        <p:spPr>
          <a:xfrm>
            <a:off x="8673684" y="5115267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BA3B63-5E3C-424F-6557-75D2E9CF51F4}"/>
              </a:ext>
            </a:extLst>
          </p:cNvPr>
          <p:cNvSpPr txBox="1"/>
          <p:nvPr/>
        </p:nvSpPr>
        <p:spPr>
          <a:xfrm>
            <a:off x="8925240" y="4953043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BAFB6-B4FD-7BA0-F0A6-870F1F555B04}"/>
              </a:ext>
            </a:extLst>
          </p:cNvPr>
          <p:cNvSpPr txBox="1"/>
          <p:nvPr/>
        </p:nvSpPr>
        <p:spPr>
          <a:xfrm>
            <a:off x="8925240" y="4953043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2BC0E4-5ECE-B69E-282F-088A77C5E257}"/>
              </a:ext>
            </a:extLst>
          </p:cNvPr>
          <p:cNvSpPr txBox="1"/>
          <p:nvPr/>
        </p:nvSpPr>
        <p:spPr>
          <a:xfrm>
            <a:off x="8925240" y="4953043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D1166B-8B90-841B-F487-44496458A448}"/>
              </a:ext>
            </a:extLst>
          </p:cNvPr>
          <p:cNvSpPr txBox="1"/>
          <p:nvPr/>
        </p:nvSpPr>
        <p:spPr>
          <a:xfrm>
            <a:off x="8925240" y="4953043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90303F-04CB-924D-518B-73683AA578A4}"/>
              </a:ext>
            </a:extLst>
          </p:cNvPr>
          <p:cNvSpPr txBox="1"/>
          <p:nvPr/>
        </p:nvSpPr>
        <p:spPr>
          <a:xfrm>
            <a:off x="8894014" y="4917571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7755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5" grpId="1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F06A2A-02AE-6EE4-2D78-6B95E9B4207D}"/>
              </a:ext>
            </a:extLst>
          </p:cNvPr>
          <p:cNvSpPr/>
          <p:nvPr/>
        </p:nvSpPr>
        <p:spPr>
          <a:xfrm>
            <a:off x="0" y="0"/>
            <a:ext cx="12192000" cy="682843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70208" y="502273"/>
            <a:ext cx="52374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</a:rPr>
              <a:t>Câu 3: Hình gì 4 cạnh</a:t>
            </a:r>
          </a:p>
          <a:p>
            <a:r>
              <a:rPr lang="en-US" sz="4400" b="1">
                <a:solidFill>
                  <a:srgbClr val="002060"/>
                </a:solidFill>
              </a:rPr>
              <a:t>Có 2 cạnh dài </a:t>
            </a:r>
          </a:p>
          <a:p>
            <a:r>
              <a:rPr lang="en-US" sz="4400" b="1">
                <a:solidFill>
                  <a:srgbClr val="002060"/>
                </a:solidFill>
              </a:rPr>
              <a:t>Thêm 2 cạnh ngắn</a:t>
            </a:r>
          </a:p>
          <a:p>
            <a:r>
              <a:rPr lang="en-US" sz="4400" b="1">
                <a:solidFill>
                  <a:srgbClr val="002060"/>
                </a:solidFill>
              </a:rPr>
              <a:t>Xinh xắn làm sao</a:t>
            </a:r>
          </a:p>
          <a:p>
            <a:r>
              <a:rPr lang="en-US" sz="4400" b="1">
                <a:solidFill>
                  <a:srgbClr val="002060"/>
                </a:solidFill>
              </a:rPr>
              <a:t>Bé đoán xem nào</a:t>
            </a:r>
          </a:p>
          <a:p>
            <a:r>
              <a:rPr lang="en-US" sz="4400" b="1">
                <a:solidFill>
                  <a:srgbClr val="002060"/>
                </a:solidFill>
              </a:rPr>
              <a:t>Hình gì đó nhỉ?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14AE0C-05DA-776A-CA67-181AF380E64C}"/>
              </a:ext>
            </a:extLst>
          </p:cNvPr>
          <p:cNvSpPr/>
          <p:nvPr/>
        </p:nvSpPr>
        <p:spPr>
          <a:xfrm>
            <a:off x="9923937" y="4802651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6C21BF1-FA77-D396-4714-A1811A0CBF64}"/>
              </a:ext>
            </a:extLst>
          </p:cNvPr>
          <p:cNvSpPr/>
          <p:nvPr/>
        </p:nvSpPr>
        <p:spPr>
          <a:xfrm>
            <a:off x="10174091" y="5064384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BA3B63-5E3C-424F-6557-75D2E9CF51F4}"/>
              </a:ext>
            </a:extLst>
          </p:cNvPr>
          <p:cNvSpPr txBox="1"/>
          <p:nvPr/>
        </p:nvSpPr>
        <p:spPr>
          <a:xfrm>
            <a:off x="10425647" y="490216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FBAFB6-B4FD-7BA0-F0A6-870F1F555B04}"/>
              </a:ext>
            </a:extLst>
          </p:cNvPr>
          <p:cNvSpPr txBox="1"/>
          <p:nvPr/>
        </p:nvSpPr>
        <p:spPr>
          <a:xfrm>
            <a:off x="10425647" y="490216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2BC0E4-5ECE-B69E-282F-088A77C5E257}"/>
              </a:ext>
            </a:extLst>
          </p:cNvPr>
          <p:cNvSpPr txBox="1"/>
          <p:nvPr/>
        </p:nvSpPr>
        <p:spPr>
          <a:xfrm>
            <a:off x="10425647" y="490216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D1166B-8B90-841B-F487-44496458A448}"/>
              </a:ext>
            </a:extLst>
          </p:cNvPr>
          <p:cNvSpPr txBox="1"/>
          <p:nvPr/>
        </p:nvSpPr>
        <p:spPr>
          <a:xfrm>
            <a:off x="10425647" y="490216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90303F-04CB-924D-518B-73683AA578A4}"/>
              </a:ext>
            </a:extLst>
          </p:cNvPr>
          <p:cNvSpPr txBox="1"/>
          <p:nvPr/>
        </p:nvSpPr>
        <p:spPr>
          <a:xfrm>
            <a:off x="10394421" y="486668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07617" y="785611"/>
            <a:ext cx="5409127" cy="28333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5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5" grpId="0" animBg="1"/>
      <p:bldP spid="5" grpId="1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432</Words>
  <Application>Microsoft Office PowerPoint</Application>
  <PresentationFormat>Widescreen</PresentationFormat>
  <Paragraphs>53</Paragraphs>
  <Slides>13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Trang Nguyen</cp:lastModifiedBy>
  <cp:revision>17</cp:revision>
  <dcterms:created xsi:type="dcterms:W3CDTF">2024-04-09T11:54:15Z</dcterms:created>
  <dcterms:modified xsi:type="dcterms:W3CDTF">2024-05-11T01:55:13Z</dcterms:modified>
</cp:coreProperties>
</file>