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5" r:id="rId6"/>
    <p:sldId id="296" r:id="rId7"/>
    <p:sldId id="297" r:id="rId8"/>
    <p:sldId id="298" r:id="rId9"/>
    <p:sldId id="299" r:id="rId10"/>
    <p:sldId id="30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74" d="100"/>
          <a:sy n="74" d="100"/>
        </p:scale>
        <p:origin x="950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5/11/2024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5/11/2024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5/11/2024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5/11/2024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5/11/2024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5/11/2024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2497" y="1775052"/>
            <a:ext cx="9360418" cy="226325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HOẠT ĐỘNG KHÁM PHÁ</a:t>
            </a:r>
            <a:br>
              <a:rPr lang="en-US" sz="3200" b="1" dirty="0">
                <a:solidFill>
                  <a:srgbClr val="C00000"/>
                </a:solidFill>
              </a:rPr>
            </a:b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 err="1">
                <a:solidFill>
                  <a:srgbClr val="C00000"/>
                </a:solidFill>
              </a:rPr>
              <a:t>Đề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tài</a:t>
            </a:r>
            <a:r>
              <a:rPr lang="en-US" sz="3200" b="1" dirty="0">
                <a:solidFill>
                  <a:srgbClr val="C00000"/>
                </a:solidFill>
              </a:rPr>
              <a:t>: </a:t>
            </a: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số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danh</a:t>
            </a:r>
            <a:r>
              <a:rPr lang="en-US" sz="3200" b="1" dirty="0">
                <a:solidFill>
                  <a:srgbClr val="C00000"/>
                </a:solidFill>
              </a:rPr>
              <a:t> lam </a:t>
            </a:r>
            <a:r>
              <a:rPr lang="en-US" sz="3200" b="1" dirty="0" err="1">
                <a:solidFill>
                  <a:srgbClr val="C00000"/>
                </a:solidFill>
              </a:rPr>
              <a:t>thắng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cảnh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Hà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Nội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31582" y="4038310"/>
            <a:ext cx="6916336" cy="17716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Đối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tượng</a:t>
            </a:r>
            <a:r>
              <a:rPr lang="en-US" sz="2800" b="1" dirty="0">
                <a:solidFill>
                  <a:srgbClr val="C00000"/>
                </a:solidFill>
              </a:rPr>
              <a:t>: 5-6 </a:t>
            </a:r>
            <a:r>
              <a:rPr lang="en-US" sz="2800" b="1" dirty="0" err="1">
                <a:solidFill>
                  <a:srgbClr val="C00000"/>
                </a:solidFill>
              </a:rPr>
              <a:t>tuổi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99018" y="1837508"/>
            <a:ext cx="7789862" cy="68580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3219767" y="288108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2555" b="2555"/>
          <a:stretch/>
        </p:blipFill>
        <p:spPr>
          <a:xfrm>
            <a:off x="5897880" y="1151708"/>
            <a:ext cx="832378" cy="7582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- Tốp ca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705" y="6280085"/>
            <a:ext cx="298186" cy="40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42709" y="3627120"/>
            <a:ext cx="7789862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3" y="0"/>
            <a:ext cx="536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37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21</TotalTime>
  <Words>51</Words>
  <Application>Microsoft Office PowerPoint</Application>
  <PresentationFormat>Widescreen</PresentationFormat>
  <Paragraphs>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Times New Roman</vt:lpstr>
      <vt:lpstr>Back to School 16x9</vt:lpstr>
      <vt:lpstr>HOẠT ĐỘNG KHÁM PHÁ  Đề tài: Một số danh lam thắng cảnh của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Trang Nguyen</cp:lastModifiedBy>
  <cp:revision>6</cp:revision>
  <dcterms:created xsi:type="dcterms:W3CDTF">2023-05-03T08:55:24Z</dcterms:created>
  <dcterms:modified xsi:type="dcterms:W3CDTF">2024-05-11T04:15:13Z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