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HOA MỘC LAN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 – 5 </a:t>
            </a:r>
            <a:r>
              <a:rPr lang="vi-VN" sz="32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</a:t>
            </a:r>
            <a:r>
              <a:rPr lang="en-US" sz="32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Gộp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96</Words>
  <Application>Microsoft Office PowerPoint</Application>
  <PresentationFormat>On-screen Show (4:3)</PresentationFormat>
  <Paragraphs>18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 Nguyen</cp:lastModifiedBy>
  <cp:revision>90</cp:revision>
  <dcterms:created xsi:type="dcterms:W3CDTF">2014-02-15T06:39:00Z</dcterms:created>
  <dcterms:modified xsi:type="dcterms:W3CDTF">2024-05-11T04:04:41Z</dcterms:modified>
</cp:coreProperties>
</file>