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1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0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4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1D0B-53C7-4A8F-B364-7AFD89769C62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F532-99A2-4BF3-BC21-50CA5AA8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3" y="0"/>
            <a:ext cx="1233054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11237" y="129089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7237" y="2857147"/>
            <a:ext cx="88669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GIÁO DỤC PHÁT TRIỂN NGÔN NGỮ</a:t>
            </a:r>
          </a:p>
          <a:p>
            <a:pPr algn="ctr">
              <a:spcBef>
                <a:spcPct val="0"/>
              </a:spcBef>
            </a:pP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Cho trẻ làm quen với tác phẩm văn học</a:t>
            </a:r>
          </a:p>
          <a:p>
            <a:pPr algn="ctr">
              <a:spcBef>
                <a:spcPct val="0"/>
              </a:spcBef>
            </a:pP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Đề tài: Truyện “Giọt nước tí xíu”</a:t>
            </a:r>
          </a:p>
          <a:p>
            <a:pPr algn="ctr">
              <a:spcBef>
                <a:spcPct val="0"/>
              </a:spcBef>
            </a:pPr>
            <a:endParaRPr lang="vi-VN" altLang="en-US" sz="32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vi-VN" altLang="en-US" sz="3200" dirty="0">
                <a:latin typeface="Times New Roman" panose="02020603050405020304" pitchFamily="18" charset="0"/>
              </a:rPr>
              <a:t>Lớp </a:t>
            </a:r>
            <a:r>
              <a:rPr lang="vi-VN" altLang="en-US" sz="3200">
                <a:latin typeface="Times New Roman" panose="02020603050405020304" pitchFamily="18" charset="0"/>
              </a:rPr>
              <a:t>MGB </a:t>
            </a:r>
            <a:endParaRPr lang="vi-VN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2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191491"/>
            <a:ext cx="3685310" cy="2237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45" y="1191491"/>
            <a:ext cx="4045462" cy="2237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6" y="1191491"/>
            <a:ext cx="3602182" cy="2237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3931691"/>
            <a:ext cx="3685310" cy="264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46" y="3931691"/>
            <a:ext cx="4045462" cy="2552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98" y="3931691"/>
            <a:ext cx="3729919" cy="2552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86545" y="110836"/>
            <a:ext cx="581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TRUYỆN: GIỌT NƯỚC TÍ XÍU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051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1927" y="734291"/>
            <a:ext cx="8007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Đàm thoại:</a:t>
            </a:r>
          </a:p>
          <a:p>
            <a:pPr marL="285750" indent="-285750">
              <a:buFontTx/>
              <a:buChar char="-"/>
            </a:pPr>
            <a:r>
              <a:rPr lang="vi-VN" sz="2800" b="1" dirty="0"/>
              <a:t>Cô vừa kể câu chuyện gì?</a:t>
            </a:r>
          </a:p>
          <a:p>
            <a:pPr marL="285750" indent="-285750">
              <a:buFontTx/>
              <a:buChar char="-"/>
            </a:pPr>
            <a:r>
              <a:rPr lang="vi-VN" sz="2800" b="1" dirty="0"/>
              <a:t>Trong câu chuyện có những nhân vật nào?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2" y="2396835"/>
            <a:ext cx="4017817" cy="4017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09646"/>
            <a:ext cx="3186546" cy="32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8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4767" y="193964"/>
            <a:ext cx="692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Chuyện gì đã xảy ra với Tí Xíu?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6" y="1062253"/>
            <a:ext cx="5166663" cy="236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717184"/>
            <a:ext cx="4904509" cy="2683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3962400"/>
            <a:ext cx="5171578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1" y="3962400"/>
            <a:ext cx="5015345" cy="28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2" y="277091"/>
            <a:ext cx="667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GIÁO DỤC TRẺ: TẦM QUAN TRỌNG CỦA NƯỚC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011383"/>
            <a:ext cx="4876800" cy="241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011383"/>
            <a:ext cx="4364182" cy="2259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4031673"/>
            <a:ext cx="4876800" cy="245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708030"/>
            <a:ext cx="4128655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4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1" y="975592"/>
            <a:ext cx="8728363" cy="588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221673"/>
            <a:ext cx="558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TRÒ CHƠI: VÒNG TUẦN HOÀN CỦA NƯỚC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249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88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6</cp:revision>
  <dcterms:created xsi:type="dcterms:W3CDTF">2024-05-09T01:29:24Z</dcterms:created>
  <dcterms:modified xsi:type="dcterms:W3CDTF">2024-05-11T01:58:25Z</dcterms:modified>
</cp:coreProperties>
</file>