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58" r:id="rId4"/>
    <p:sldId id="294" r:id="rId5"/>
    <p:sldId id="269" r:id="rId6"/>
    <p:sldId id="278" r:id="rId7"/>
    <p:sldId id="279" r:id="rId8"/>
    <p:sldId id="256" r:id="rId9"/>
    <p:sldId id="280" r:id="rId10"/>
    <p:sldId id="284" r:id="rId11"/>
    <p:sldId id="276" r:id="rId12"/>
    <p:sldId id="260" r:id="rId13"/>
    <p:sldId id="277" r:id="rId14"/>
    <p:sldId id="285" r:id="rId15"/>
    <p:sldId id="262" r:id="rId16"/>
    <p:sldId id="290" r:id="rId17"/>
    <p:sldId id="263" r:id="rId18"/>
    <p:sldId id="286" r:id="rId19"/>
    <p:sldId id="295" r:id="rId20"/>
    <p:sldId id="273" r:id="rId21"/>
    <p:sldId id="291" r:id="rId22"/>
    <p:sldId id="296" r:id="rId23"/>
    <p:sldId id="297" r:id="rId24"/>
    <p:sldId id="298" r:id="rId25"/>
    <p:sldId id="299" r:id="rId26"/>
    <p:sldId id="274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5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1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7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4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1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21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14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3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84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09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0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kimanh\Desktop\In%20Spring%20-%20Makiko%20Hirohashi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43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4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5.jpeg"/><Relationship Id="rId2" Type="http://schemas.openxmlformats.org/officeDocument/2006/relationships/audio" Target="../media/media6.m4a"/><Relationship Id="rId16" Type="http://schemas.openxmlformats.org/officeDocument/2006/relationships/image" Target="../media/image43.png"/><Relationship Id="rId1" Type="http://schemas.microsoft.com/office/2007/relationships/media" Target="../media/media6.m4a"/><Relationship Id="rId6" Type="http://schemas.openxmlformats.org/officeDocument/2006/relationships/audio" Target="../media/audio3.wav"/><Relationship Id="rId11" Type="http://schemas.openxmlformats.org/officeDocument/2006/relationships/image" Target="../media/image16.jpeg"/><Relationship Id="rId5" Type="http://schemas.openxmlformats.org/officeDocument/2006/relationships/audio" Target="../media/audio2.wav"/><Relationship Id="rId15" Type="http://schemas.openxmlformats.org/officeDocument/2006/relationships/image" Target="../media/image48.jpeg"/><Relationship Id="rId10" Type="http://schemas.openxmlformats.org/officeDocument/2006/relationships/image" Target="../media/image44.jpeg"/><Relationship Id="rId4" Type="http://schemas.openxmlformats.org/officeDocument/2006/relationships/audio" Target="../media/audio1.wav"/><Relationship Id="rId9" Type="http://schemas.openxmlformats.org/officeDocument/2006/relationships/image" Target="../media/image37.jpeg"/><Relationship Id="rId1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2.wav"/><Relationship Id="rId11" Type="http://schemas.openxmlformats.org/officeDocument/2006/relationships/image" Target="../media/image45.jpeg"/><Relationship Id="rId5" Type="http://schemas.openxmlformats.org/officeDocument/2006/relationships/audio" Target="../media/audio1.wav"/><Relationship Id="rId10" Type="http://schemas.openxmlformats.org/officeDocument/2006/relationships/image" Target="../media/image49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2.wav"/><Relationship Id="rId11" Type="http://schemas.openxmlformats.org/officeDocument/2006/relationships/image" Target="../media/image51.jpeg"/><Relationship Id="rId5" Type="http://schemas.openxmlformats.org/officeDocument/2006/relationships/audio" Target="../media/audio1.wav"/><Relationship Id="rId10" Type="http://schemas.openxmlformats.org/officeDocument/2006/relationships/image" Target="../media/image50.jpeg"/><Relationship Id="rId4" Type="http://schemas.openxmlformats.org/officeDocument/2006/relationships/audio" Target="../media/audio3.wav"/><Relationship Id="rId9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2.wav"/><Relationship Id="rId11" Type="http://schemas.openxmlformats.org/officeDocument/2006/relationships/image" Target="../media/image41.jpeg"/><Relationship Id="rId5" Type="http://schemas.openxmlformats.org/officeDocument/2006/relationships/audio" Target="../media/audio1.wav"/><Relationship Id="rId10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audio" Target="../media/audio4.wav"/><Relationship Id="rId10" Type="http://schemas.openxmlformats.org/officeDocument/2006/relationships/image" Target="../media/image48.jpeg"/><Relationship Id="rId4" Type="http://schemas.openxmlformats.org/officeDocument/2006/relationships/audio" Target="../media/audio2.wav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457200" y="2133600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7" name="Picture 14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6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62484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7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8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600" y="62484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9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2484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0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601" name="In Spring - Makiko Hirohash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2743200" y="1981200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64369" y="2240895"/>
            <a:ext cx="9144000" cy="399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		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: 5- 6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		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30-35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87CCFF-480D-4116-B57A-64432B8BCF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890" y="1231089"/>
            <a:ext cx="1258957" cy="12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2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000" numSld="7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601"/>
                </p:tgtEl>
              </p:cMediaNode>
            </p:audio>
          </p:childTnLst>
        </p:cTn>
      </p:par>
    </p:tnLst>
    <p:bldLst>
      <p:bldP spid="152578" grpId="0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19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99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14447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799" y="3505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 \ảnh thi Quận\troc chơi động\hinh-anh-dem-trang-ram-dep-lung-linh-se-mang-den-cho-ban-cam-giac-binh-yen-trong-tam-hon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1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219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1295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3505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715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7924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3429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563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7924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endParaRPr lang="vi-VN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41165-CD5E-3034-3F36-AC7EA630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FFA8-9D43-132E-1DE4-10F69E5F4814}"/>
              </a:ext>
            </a:extLst>
          </p:cNvPr>
          <p:cNvSpPr txBox="1"/>
          <p:nvPr/>
        </p:nvSpPr>
        <p:spPr>
          <a:xfrm>
            <a:off x="1524000" y="1828800"/>
            <a:ext cx="380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151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858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6562011-EBB6-BBC6-CDE0-5ED87AECB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286000"/>
            <a:ext cx="609600" cy="609600"/>
          </a:xfrm>
          <a:prstGeom prst="rect">
            <a:avLst/>
          </a:prstGeom>
        </p:spPr>
      </p:pic>
      <p:pic>
        <p:nvPicPr>
          <p:cNvPr id="7" name="Thoại 001">
            <a:hlinkClick r:id="" action="ppaction://media"/>
            <a:extLst>
              <a:ext uri="{FF2B5EF4-FFF2-40B4-BE49-F238E27FC236}">
                <a16:creationId xmlns:a16="http://schemas.microsoft.com/office/drawing/2014/main" id="{7EBB89A1-F08C-ECD9-4C26-172540B77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6742" y="2286000"/>
            <a:ext cx="609600" cy="609600"/>
          </a:xfrm>
          <a:prstGeom prst="rect">
            <a:avLst/>
          </a:prstGeom>
        </p:spPr>
      </p:pic>
      <p:pic>
        <p:nvPicPr>
          <p:cNvPr id="8" name="Thoại 002 (1)">
            <a:hlinkClick r:id="" action="ppaction://media"/>
            <a:extLst>
              <a:ext uri="{FF2B5EF4-FFF2-40B4-BE49-F238E27FC236}">
                <a16:creationId xmlns:a16="http://schemas.microsoft.com/office/drawing/2014/main" id="{6F35AA79-12DD-AB04-796B-4CA4DFAE52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286000"/>
            <a:ext cx="609600" cy="609600"/>
          </a:xfrm>
          <a:prstGeom prst="rect">
            <a:avLst/>
          </a:prstGeom>
        </p:spPr>
      </p:pic>
      <p:pic>
        <p:nvPicPr>
          <p:cNvPr id="9" name="Thoại 003 (1)">
            <a:hlinkClick r:id="" action="ppaction://media"/>
            <a:extLst>
              <a:ext uri="{FF2B5EF4-FFF2-40B4-BE49-F238E27FC236}">
                <a16:creationId xmlns:a16="http://schemas.microsoft.com/office/drawing/2014/main" id="{1A39E5C4-DCC9-39B5-D0C0-7885B14DEB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09775" y="2286000"/>
            <a:ext cx="609600" cy="609600"/>
          </a:xfrm>
          <a:prstGeom prst="rect">
            <a:avLst/>
          </a:prstGeom>
        </p:spPr>
      </p:pic>
      <p:pic>
        <p:nvPicPr>
          <p:cNvPr id="10" name="Thoại 004 (1)">
            <a:hlinkClick r:id="" action="ppaction://media"/>
            <a:extLst>
              <a:ext uri="{FF2B5EF4-FFF2-40B4-BE49-F238E27FC236}">
                <a16:creationId xmlns:a16="http://schemas.microsoft.com/office/drawing/2014/main" id="{4FD76350-429D-D001-DD5B-8C180B9835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0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9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965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397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6942"/>
                                </p:stCondLst>
                                <p:childTnLst>
                                  <p:par>
                                    <p:cTn id="1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873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0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41165-CD5E-3034-3F36-AC7EA630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FFA8-9D43-132E-1DE4-10F69E5F4814}"/>
              </a:ext>
            </a:extLst>
          </p:cNvPr>
          <p:cNvSpPr txBox="1"/>
          <p:nvPr/>
        </p:nvSpPr>
        <p:spPr>
          <a:xfrm>
            <a:off x="1620079" y="1880980"/>
            <a:ext cx="380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DFB88-072E-3808-DACB-6D45DDB1F949}"/>
              </a:ext>
            </a:extLst>
          </p:cNvPr>
          <p:cNvSpPr txBox="1"/>
          <p:nvPr/>
        </p:nvSpPr>
        <p:spPr>
          <a:xfrm>
            <a:off x="1905000" y="2819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gồm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mấy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38800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91400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91400" y="3657598"/>
            <a:ext cx="1752601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3657600"/>
            <a:ext cx="175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260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62116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10000" y="0"/>
            <a:ext cx="1076324" cy="165588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10000" y="29308"/>
            <a:ext cx="1076324" cy="165588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8800" y="6211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  <p:pic>
        <p:nvPicPr>
          <p:cNvPr id="3" name="Thoại 006 (1)">
            <a:hlinkClick r:id="" action="ppaction://media"/>
            <a:extLst>
              <a:ext uri="{FF2B5EF4-FFF2-40B4-BE49-F238E27FC236}">
                <a16:creationId xmlns:a16="http://schemas.microsoft.com/office/drawing/2014/main" id="{B967F81E-CC48-0D9F-4751-7F70BDE48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4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8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62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62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Thoại 007">
            <a:hlinkClick r:id="" action="ppaction://media"/>
            <a:extLst>
              <a:ext uri="{FF2B5EF4-FFF2-40B4-BE49-F238E27FC236}">
                <a16:creationId xmlns:a16="http://schemas.microsoft.com/office/drawing/2014/main" id="{DED135A2-7012-6A91-C1C0-D7CF4784B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905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4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Thoại 008">
            <a:hlinkClick r:id="" action="ppaction://media"/>
            <a:extLst>
              <a:ext uri="{FF2B5EF4-FFF2-40B4-BE49-F238E27FC236}">
                <a16:creationId xmlns:a16="http://schemas.microsoft.com/office/drawing/2014/main" id="{D01F15E7-172E-0355-0CAA-4B7D18428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0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Chương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ngủ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ngon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Thoại 009">
            <a:hlinkClick r:id="" action="ppaction://media"/>
            <a:extLst>
              <a:ext uri="{FF2B5EF4-FFF2-40B4-BE49-F238E27FC236}">
                <a16:creationId xmlns:a16="http://schemas.microsoft.com/office/drawing/2014/main" id="{2301AC34-BE95-C4C0-5D74-6D7628BA8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9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diễn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trưa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5908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51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85800"/>
            <a:ext cx="8458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Bài Tập Buổi Sáng - Melody Giai Điệu (Beat phối)">
            <a:hlinkClick r:id="" action="ppaction://media"/>
            <a:extLst>
              <a:ext uri="{FF2B5EF4-FFF2-40B4-BE49-F238E27FC236}">
                <a16:creationId xmlns:a16="http://schemas.microsoft.com/office/drawing/2014/main" id="{E31063FE-DFB3-108D-63B8-A23B1BCE4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61706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41165-CD5E-3034-3F36-AC7EA630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FFA8-9D43-132E-1DE4-10F69E5F4814}"/>
              </a:ext>
            </a:extLst>
          </p:cNvPr>
          <p:cNvSpPr txBox="1"/>
          <p:nvPr/>
        </p:nvSpPr>
        <p:spPr>
          <a:xfrm>
            <a:off x="1524000" y="1828800"/>
            <a:ext cx="380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3398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105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405</Words>
  <Application>Microsoft Office PowerPoint</Application>
  <PresentationFormat>On-screen Show (4:3)</PresentationFormat>
  <Paragraphs>113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.VnArial Narrow</vt:lpstr>
      <vt:lpstr>Arial</vt:lpstr>
      <vt:lpstr>Calibri</vt:lpstr>
      <vt:lpstr>Times New Roman</vt:lpstr>
      <vt:lpstr>Office Theme</vt:lpstr>
      <vt:lpstr>2_Office Theme</vt:lpstr>
      <vt:lpstr>UỶ BAN NHÂN DÂN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Trang Nguyen</cp:lastModifiedBy>
  <cp:revision>85</cp:revision>
  <dcterms:created xsi:type="dcterms:W3CDTF">2006-08-16T00:00:00Z</dcterms:created>
  <dcterms:modified xsi:type="dcterms:W3CDTF">2024-05-01T09:15:08Z</dcterms:modified>
</cp:coreProperties>
</file>