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38" r:id="rId2"/>
  </p:sldMasterIdLst>
  <p:notesMasterIdLst>
    <p:notesMasterId r:id="rId27"/>
  </p:notesMasterIdLst>
  <p:sldIdLst>
    <p:sldId id="303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69" r:id="rId19"/>
    <p:sldId id="270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70" d="100"/>
          <a:sy n="70" d="100"/>
        </p:scale>
        <p:origin x="109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F7288-6757-454A-A24A-0CAC2741B3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D6BB-A7DD-489D-95AB-B4385987A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0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2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9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0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06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2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27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58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1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3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10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2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01/05/2024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799E1-6662-46F5-95DD-39A65C774C7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B3017-1C16-49FF-9692-A1954C0610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V.A%20&#8211;%20Tr&#7901;i%20N&#7855;ng%20Tr&#7901;i%20M&#432;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12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754489" y="1919110"/>
            <a:ext cx="6547556" cy="1411111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138312" y="690102"/>
            <a:ext cx="5588810" cy="495231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5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 mầm non </a:t>
            </a:r>
            <a:r>
              <a:rPr lang="en-US" sz="2800" spc="-150" noProof="1">
                <a:solidFill>
                  <a:srgbClr val="0070C0"/>
                </a:solidFill>
                <a:latin typeface="Calibri"/>
                <a:cs typeface="+mn-cs"/>
              </a:rPr>
              <a:t>Hoa Mộc Lan</a:t>
            </a:r>
            <a:endParaRPr kumimoji="0" lang="en-US" sz="2800" b="0" i="0" u="none" strike="noStrike" kern="1200" cap="none" spc="-15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361" y="2614561"/>
            <a:ext cx="6846711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Lĩnh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vực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: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Phát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tiển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hận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thức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Đề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tài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+mn-cs"/>
              </a:rPr>
              <a:t> 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chuyện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một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hiện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tượng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tự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nhiên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Lứa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tuổi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Mẫu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lớn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5-6 tuổi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1333" y="-33338"/>
            <a:ext cx="7248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 GIÁO DỤC ĐÀO TẠO QUẬN LONG BIÊN  </a:t>
            </a:r>
          </a:p>
        </p:txBody>
      </p:sp>
    </p:spTree>
    <p:extLst>
      <p:ext uri="{BB962C8B-B14F-4D97-AF65-F5344CB8AC3E}">
        <p14:creationId xmlns:p14="http://schemas.microsoft.com/office/powerpoint/2010/main" val="16371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" y="32657"/>
            <a:ext cx="121764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Ả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84224" cy="585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185247" y="5715001"/>
            <a:ext cx="397775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7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7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352801" y="2508132"/>
            <a:ext cx="587968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Ích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lợi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trời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mưa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943424" y="152400"/>
            <a:ext cx="430515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Cung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cấp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điện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Tác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hại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trời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mưa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quá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lâu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262809" y="57880"/>
            <a:ext cx="36663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512590" y="16317"/>
            <a:ext cx="318067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Khác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nhau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5" name="Bảng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72705"/>
              </p:ext>
            </p:extLst>
          </p:nvPr>
        </p:nvGraphicFramePr>
        <p:xfrm>
          <a:off x="0" y="1143000"/>
          <a:ext cx="121920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400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4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phơi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40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Lũ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lụt</a:t>
                      </a:r>
                      <a:endParaRPr lang="vi-VN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300472" y="990600"/>
            <a:ext cx="5941819" cy="23698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0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[wallc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̉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690350" y="1"/>
            <a:ext cx="897765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Ôn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rial" charset="0"/>
            </a:endParaRPr>
          </a:p>
        </p:txBody>
      </p:sp>
      <p:pic>
        <p:nvPicPr>
          <p:cNvPr id="2" name="V.A – Trời Nắng Trời Mư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78271" y="5909423"/>
            <a:ext cx="24770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Sấm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sét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105400" y="5883717"/>
            <a:ext cx="245451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Gió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bão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28121" y="5964841"/>
            <a:ext cx="286649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Cầu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vồng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781954" y="5923278"/>
            <a:ext cx="262809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Lốc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xoáy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819401" y="1852044"/>
            <a:ext cx="687765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Xin chào và hẹn gặp lại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2008" y="0"/>
            <a:ext cx="32580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3.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Kết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Arial" charset="0"/>
              </a:rPr>
              <a:t>thúc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304800"/>
            <a:ext cx="659667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2.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Phương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pháp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,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hình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endParaRPr lang="vi-VN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rial" charset="0"/>
            </a:endParaRPr>
          </a:p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thức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tổ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chức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:</a:t>
            </a: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3747440" y="2505669"/>
            <a:ext cx="469712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Ích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lợi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nắng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505200" y="2462"/>
            <a:ext cx="578716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Muôn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hoa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khoa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sắc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514"/>
            <a:ext cx="12191999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676400" y="2463"/>
            <a:ext cx="88248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771525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1525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776664"/>
            <a:ext cx="4443413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470</TotalTime>
  <Words>240</Words>
  <Application>Microsoft Office PowerPoint</Application>
  <PresentationFormat>Widescreen</PresentationFormat>
  <Paragraphs>44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.VnAvant</vt:lpstr>
      <vt:lpstr>Times New Roman</vt:lpstr>
      <vt:lpstr>Calibri Light</vt:lpstr>
      <vt:lpstr>Cambria</vt:lpstr>
      <vt:lpstr>Calibri</vt:lpstr>
      <vt:lpstr>Arial</vt:lpstr>
      <vt:lpstr>Chủ đề của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Trang Nguyen</cp:lastModifiedBy>
  <cp:revision>56</cp:revision>
  <dcterms:created xsi:type="dcterms:W3CDTF">2017-04-11T12:56:28Z</dcterms:created>
  <dcterms:modified xsi:type="dcterms:W3CDTF">2024-05-01T09:13:56Z</dcterms:modified>
</cp:coreProperties>
</file>