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1.jpeg"/><Relationship Id="rId2" Type="http://schemas.openxmlformats.org/officeDocument/2006/relationships/image" Target="../media/image24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0.jpe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wmf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3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image" Target="../media/image2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10" Type="http://schemas.openxmlformats.org/officeDocument/2006/relationships/image" Target="../media/image5.png"/><Relationship Id="rId4" Type="http://schemas.openxmlformats.org/officeDocument/2006/relationships/image" Target="../media/image37.jpe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1.jpeg"/><Relationship Id="rId2" Type="http://schemas.openxmlformats.org/officeDocument/2006/relationships/image" Target="../media/image24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0.jpe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wmf"/><Relationship Id="rId1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3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image" Target="../media/image20.jpeg"/><Relationship Id="rId9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10" Type="http://schemas.openxmlformats.org/officeDocument/2006/relationships/image" Target="../media/image5.png"/><Relationship Id="rId4" Type="http://schemas.openxmlformats.org/officeDocument/2006/relationships/image" Target="../media/image37.jpeg"/><Relationship Id="rId9" Type="http://schemas.openxmlformats.org/officeDocument/2006/relationships/image" Target="../media/image31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</a:t>
            </a:r>
            <a:r>
              <a:rPr lang="en-US" altLang="vi-VN" sz="3000" b="1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3000" b="1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3-4 TUỔI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trải qua nhiều quá trình như vậy mới tạo ra được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vì </a:t>
            </a:r>
            <a:r>
              <a:rPr lang="vi-VN" sz="3600" dirty="0">
                <a:latin typeface="+mj-lt"/>
              </a:rPr>
              <a:t>vậy chúng mình phải biết tiết kiệm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+mj-lt"/>
              </a:rPr>
              <a:t>không </a:t>
            </a:r>
            <a:r>
              <a:rPr lang="vi-VN" sz="3600" dirty="0">
                <a:latin typeface="+mj-lt"/>
              </a:rPr>
              <a:t>vứt rác xuống sông, kênh mương gây ô nhiễm nguồn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vứt </a:t>
            </a:r>
            <a:r>
              <a:rPr lang="vi-VN" sz="3600" dirty="0">
                <a:latin typeface="+mj-lt"/>
              </a:rPr>
              <a:t>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1032</Words>
  <Application>Microsoft Office PowerPoint</Application>
  <PresentationFormat>Widescreen</PresentationFormat>
  <Paragraphs>63</Paragraphs>
  <Slides>41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33</cp:revision>
  <dcterms:created xsi:type="dcterms:W3CDTF">2021-04-01T08:47:18Z</dcterms:created>
  <dcterms:modified xsi:type="dcterms:W3CDTF">2024-04-06T04:07:11Z</dcterms:modified>
</cp:coreProperties>
</file>