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12" r:id="rId3"/>
    <p:sldId id="273" r:id="rId4"/>
    <p:sldId id="257" r:id="rId5"/>
    <p:sldId id="310" r:id="rId6"/>
    <p:sldId id="309" r:id="rId7"/>
    <p:sldId id="311" r:id="rId8"/>
    <p:sldId id="279" r:id="rId9"/>
    <p:sldId id="298" r:id="rId10"/>
    <p:sldId id="304" r:id="rId11"/>
    <p:sldId id="297" r:id="rId12"/>
    <p:sldId id="306" r:id="rId13"/>
    <p:sldId id="313" r:id="rId14"/>
    <p:sldId id="284" r:id="rId15"/>
    <p:sldId id="314" r:id="rId16"/>
    <p:sldId id="29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762" autoAdjust="0"/>
  </p:normalViewPr>
  <p:slideViewPr>
    <p:cSldViewPr>
      <p:cViewPr varScale="1">
        <p:scale>
          <a:sx n="80" d="100"/>
          <a:sy n="80" d="100"/>
        </p:scale>
        <p:origin x="16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5A8C6A-5252-447B-8086-10D860FBAACE}" type="datetimeFigureOut">
              <a:rPr lang="vi-VN"/>
              <a:pPr>
                <a:defRPr/>
              </a:pPr>
              <a:t>06/04/2024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AD11FF-28C3-454D-8F79-E0FB1C1D3E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23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AC9903-ECD4-4301-8376-6A0AF92933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EF79-0368-4C6D-85BC-FFD92359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123F-BBC9-4A6A-843C-0AC1ED68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EDAD-9B0C-438E-A235-AA80087D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184C5-1454-4034-A4C8-F2E36A1A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2628-BEE0-44C4-91B5-8A9F2B91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5ABC-4E57-4CF2-93E2-BF0B96ACB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F487-480D-45A3-BEC0-98DBFD179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760D-AE2D-47FF-BB6F-D6A5DFCE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772-88F6-4B11-B86C-6E46A197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AD1-D180-467B-A5F2-D19F012E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6F993-7F49-4F9F-B884-C97C58155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6AF4-EE7B-4A61-BAB0-EB8249209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microsoft.com/office/2007/relationships/media" Target="../media/media6.m4a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7.mp3"/><Relationship Id="rId7" Type="http://schemas.openxmlformats.org/officeDocument/2006/relationships/image" Target="../media/image34.gif"/><Relationship Id="rId12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631052" y="2885973"/>
            <a:ext cx="6576181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ĐỀ TÀI: TÌM HIỂU MỘT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PHƯƠNG TIỆN GIAO THÔNG ĐƯỜNG THỦY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5117" y="4077072"/>
            <a:ext cx="41280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kern="10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Lứa </a:t>
            </a:r>
            <a:r>
              <a:rPr lang="vi-VN" sz="4000" b="1" kern="10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tuổi </a:t>
            </a:r>
            <a:r>
              <a:rPr lang="vi-VN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5</a:t>
            </a:r>
            <a:r>
              <a:rPr lang="en-US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-</a:t>
            </a:r>
            <a:r>
              <a:rPr lang="en-US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6 </a:t>
            </a:r>
            <a:r>
              <a:rPr lang="vi-VN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tuổi</a:t>
            </a:r>
            <a:endParaRPr lang="en-US" sz="40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548680"/>
            <a:ext cx="6594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kern="0">
                <a:solidFill>
                  <a:srgbClr val="0070C0"/>
                </a:solidFill>
                <a:latin typeface="Arial"/>
              </a:rPr>
              <a:t>PHÒNG GIÁO DỤC ĐÀO TẠO QUẬN LONG BIÊN</a:t>
            </a:r>
          </a:p>
          <a:p>
            <a:pPr lvl="0" algn="ctr">
              <a:spcBef>
                <a:spcPct val="20000"/>
              </a:spcBef>
            </a:pPr>
            <a:r>
              <a:rPr lang="en-US" sz="2000" b="1" kern="0">
                <a:solidFill>
                  <a:srgbClr val="0070C0"/>
                </a:solidFill>
                <a:latin typeface="Arial"/>
              </a:rPr>
              <a:t>TRƯỜNG MẦM NON </a:t>
            </a:r>
            <a:r>
              <a:rPr lang="en-US" sz="2000" b="1" kern="0" smtClean="0">
                <a:solidFill>
                  <a:srgbClr val="0070C0"/>
                </a:solidFill>
                <a:latin typeface="Arial"/>
              </a:rPr>
              <a:t>HOA MỘC LAN</a:t>
            </a:r>
            <a:endParaRPr lang="en-US" sz="2000" b="1" kern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5" y="1374161"/>
            <a:ext cx="1590427" cy="152680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694044-37B0-4590-A466-7F8A68D6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" y="0"/>
            <a:ext cx="4692669" cy="6828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DB453-B305-2FD3-9F7D-61F93A40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68" y="-34858"/>
            <a:ext cx="4462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79799E-84CF-B105-1B0E-EA44E2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527CC0F1-F8B1-432C-DAF5-4EC4E584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021288"/>
            <a:ext cx="217896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724FD"/>
                </a:solidFill>
                <a:effectLst/>
                <a:uLnTx/>
                <a:uFillTx/>
                <a:latin typeface="Arial" panose="020B0604020202020204" pitchFamily="34" charset="0"/>
              </a:rPr>
              <a:t>Xuồng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724F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04B9F-509F-4CC7-D57D-D0C52BC1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5" y="38207"/>
            <a:ext cx="3682303" cy="8705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C1E08D2-5D57-44B7-7F8E-EF7A192C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B5A59974-8083-7202-DAE0-837E7CA1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484" y="6137578"/>
            <a:ext cx="1143000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Phà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AC5A5D9-2622-8598-B50B-7EF6004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E03F17C-DA91-5690-1C99-82344C4B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609329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Ghe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2" descr="Một số phương tiện giao thông đường thủy.">
            <a:extLst>
              <a:ext uri="{FF2B5EF4-FFF2-40B4-BE49-F238E27FC236}">
                <a16:creationId xmlns:a16="http://schemas.microsoft.com/office/drawing/2014/main" id="{A5949CF1-27DB-E0D4-EF2A-548A5FCF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1946" b="13844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ạy Bé Học Online | Dạy Bé Học Các Loại Phương Tiện Giao Thông Đường Thủy -  YouTube">
            <a:extLst>
              <a:ext uri="{FF2B5EF4-FFF2-40B4-BE49-F238E27FC236}">
                <a16:creationId xmlns:a16="http://schemas.microsoft.com/office/drawing/2014/main" id="{828C0EE6-BA10-180B-4E9B-104078D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s\thuyen thung.jpg">
            <a:extLst>
              <a:ext uri="{FF2B5EF4-FFF2-40B4-BE49-F238E27FC236}">
                <a16:creationId xmlns:a16="http://schemas.microsoft.com/office/drawing/2014/main" id="{7DE91585-2FB0-4DD1-5DC6-9D0B670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97" y="116587"/>
            <a:ext cx="9175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727112-34C8-960B-0EFD-B0E4AF929527}"/>
              </a:ext>
            </a:extLst>
          </p:cNvPr>
          <p:cNvSpPr/>
          <p:nvPr/>
        </p:nvSpPr>
        <p:spPr>
          <a:xfrm>
            <a:off x="5414850" y="5661248"/>
            <a:ext cx="3707904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40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thúng</a:t>
            </a:r>
            <a:endParaRPr kumimoji="0" lang="en-US" sz="40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2" name="Picture 4" descr="qte13[1]">
            <a:extLst>
              <a:ext uri="{FF2B5EF4-FFF2-40B4-BE49-F238E27FC236}">
                <a16:creationId xmlns:a16="http://schemas.microsoft.com/office/drawing/2014/main" id="{114B4913-07D6-28D2-1E88-17CA9CF1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6" y="-135205"/>
            <a:ext cx="9121479" cy="71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07464D-01C5-E572-69A1-F2E500CB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924" y="6114160"/>
            <a:ext cx="2808312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Tàu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ngầm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2" descr="D:\Downloads\thuyen nan.jpg">
            <a:extLst>
              <a:ext uri="{FF2B5EF4-FFF2-40B4-BE49-F238E27FC236}">
                <a16:creationId xmlns:a16="http://schemas.microsoft.com/office/drawing/2014/main" id="{92F6183B-8ADB-5470-1CAB-CD84087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4" y="80774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36478C-F109-E8BD-254A-5B9E0E69754F}"/>
              </a:ext>
            </a:extLst>
          </p:cNvPr>
          <p:cNvSpPr/>
          <p:nvPr/>
        </p:nvSpPr>
        <p:spPr>
          <a:xfrm>
            <a:off x="3601831" y="6180891"/>
            <a:ext cx="226745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 w="1905"/>
              <a:gradFill>
                <a:gsLst>
                  <a:gs pos="0">
                    <a:srgbClr val="05E0DB">
                      <a:shade val="20000"/>
                      <a:satMod val="200000"/>
                    </a:srgbClr>
                  </a:gs>
                  <a:gs pos="78000">
                    <a:srgbClr val="05E0DB">
                      <a:tint val="90000"/>
                      <a:shade val="89000"/>
                      <a:satMod val="220000"/>
                    </a:srgbClr>
                  </a:gs>
                  <a:gs pos="100000">
                    <a:srgbClr val="05E0DB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026" name="Picture 2" descr="Top 20 hình ảnh các phương tiện giao thông đường thủy hay nhất 2022 -  Networks Business Online Việt Nam &amp; International VH2">
            <a:extLst>
              <a:ext uri="{FF2B5EF4-FFF2-40B4-BE49-F238E27FC236}">
                <a16:creationId xmlns:a16="http://schemas.microsoft.com/office/drawing/2014/main" id="{08409E93-6651-CEFF-B7B1-08CA5B03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0" y="-26666"/>
            <a:ext cx="9465973" cy="6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hạc mở rôngh">
            <a:hlinkClick r:id="" action="ppaction://media"/>
            <a:extLst>
              <a:ext uri="{FF2B5EF4-FFF2-40B4-BE49-F238E27FC236}">
                <a16:creationId xmlns:a16="http://schemas.microsoft.com/office/drawing/2014/main" id="{BD139229-3A1F-2968-BCBD-E27A67B32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43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6649" y="6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3" grpId="0" animBg="1"/>
      <p:bldP spid="8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F619-668D-422F-C1E2-1FE48C59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0"/>
            <a:ext cx="87712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F7FCBE-BE76-0EEC-57C8-CD25C1033F60}"/>
              </a:ext>
            </a:extLst>
          </p:cNvPr>
          <p:cNvSpPr/>
          <p:nvPr/>
        </p:nvSpPr>
        <p:spPr>
          <a:xfrm>
            <a:off x="186388" y="811779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ò chơi ai nhanh nhất">
            <a:hlinkClick r:id="" action="ppaction://media"/>
            <a:extLst>
              <a:ext uri="{FF2B5EF4-FFF2-40B4-BE49-F238E27FC236}">
                <a16:creationId xmlns:a16="http://schemas.microsoft.com/office/drawing/2014/main" id="{B7066200-43BB-509A-29D6-21751AEA9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6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500178"/>
            <a:ext cx="1656184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52BC2-CA37-9813-655B-E4815FD0E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" y="17404"/>
            <a:ext cx="87660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7FC92D-4D93-57DA-759B-9C9C7B4E43AA}"/>
              </a:ext>
            </a:extLst>
          </p:cNvPr>
          <p:cNvSpPr/>
          <p:nvPr/>
        </p:nvSpPr>
        <p:spPr>
          <a:xfrm>
            <a:off x="323528" y="126876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nhạc chơi lô tô">
            <a:hlinkClick r:id="" action="ppaction://media"/>
            <a:extLst>
              <a:ext uri="{FF2B5EF4-FFF2-40B4-BE49-F238E27FC236}">
                <a16:creationId xmlns:a16="http://schemas.microsoft.com/office/drawing/2014/main" id="{9C8F46AD-B113-F8FE-D9F7-FEAD7054B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38" y="4019581"/>
            <a:ext cx="1312912" cy="1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J0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/>
          <a:srcRect l="10834" t="5556" r="5833" b="3333"/>
          <a:stretch>
            <a:fillRect/>
          </a:stretch>
        </p:blipFill>
        <p:spPr>
          <a:xfrm>
            <a:off x="922" y="-571500"/>
            <a:ext cx="11277600" cy="7315200"/>
          </a:xfrm>
          <a:noFill/>
        </p:spPr>
      </p:pic>
      <p:pic>
        <p:nvPicPr>
          <p:cNvPr id="28675" name="Picture 4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7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3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42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45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46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47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8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WordArt 4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V.A – Một Con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rò chơi tìm bóng">
            <a:hlinkClick r:id="" action="ppaction://media"/>
            <a:extLst>
              <a:ext uri="{FF2B5EF4-FFF2-40B4-BE49-F238E27FC236}">
                <a16:creationId xmlns:a16="http://schemas.microsoft.com/office/drawing/2014/main" id="{F3D55C3D-1549-FB7D-E11E-B9322C39C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502" y="4527993"/>
            <a:ext cx="1568449" cy="103626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>
            <a:extLst>
              <a:ext uri="{FF2B5EF4-FFF2-40B4-BE49-F238E27FC236}">
                <a16:creationId xmlns:a16="http://schemas.microsoft.com/office/drawing/2014/main" id="{2C01B600-78FD-528F-4BEC-8F26087E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0834" t="5556" r="5833" b="3333"/>
          <a:stretch>
            <a:fillRect/>
          </a:stretch>
        </p:blipFill>
        <p:spPr bwMode="auto">
          <a:xfrm>
            <a:off x="922" y="-571500"/>
            <a:ext cx="11277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hanh hoa">
            <a:extLst>
              <a:ext uri="{FF2B5EF4-FFF2-40B4-BE49-F238E27FC236}">
                <a16:creationId xmlns:a16="http://schemas.microsoft.com/office/drawing/2014/main" id="{74448D1A-B59F-6B03-6148-C7E511C28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C:\Users\NGOCTHANH\Desktop\anh dep\mc_05030402j_j.gif">
            <a:extLst>
              <a:ext uri="{FF2B5EF4-FFF2-40B4-BE49-F238E27FC236}">
                <a16:creationId xmlns:a16="http://schemas.microsoft.com/office/drawing/2014/main" id="{34A7B366-6488-1BB2-4422-F997F147F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C:\Users\NGOCTHANH\Desktop\anh dep\mc_05030402j_j.gif">
            <a:extLst>
              <a:ext uri="{FF2B5EF4-FFF2-40B4-BE49-F238E27FC236}">
                <a16:creationId xmlns:a16="http://schemas.microsoft.com/office/drawing/2014/main" id="{3C96B7F1-6453-FBA6-5BC0-11050D60B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0775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C:\Users\NGOCTHANH\Desktop\anh dep\mc_05030402j_j.gif">
            <a:extLst>
              <a:ext uri="{FF2B5EF4-FFF2-40B4-BE49-F238E27FC236}">
                <a16:creationId xmlns:a16="http://schemas.microsoft.com/office/drawing/2014/main" id="{0673E5C6-40A9-5F13-973B-693F0FA214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923" y="419478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AN439">
            <a:extLst>
              <a:ext uri="{FF2B5EF4-FFF2-40B4-BE49-F238E27FC236}">
                <a16:creationId xmlns:a16="http://schemas.microsoft.com/office/drawing/2014/main" id="{8C365288-125C-F65E-8195-94E3AE10D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N439">
            <a:extLst>
              <a:ext uri="{FF2B5EF4-FFF2-40B4-BE49-F238E27FC236}">
                <a16:creationId xmlns:a16="http://schemas.microsoft.com/office/drawing/2014/main" id="{B4A73395-67D7-A097-369A-A76256D4F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Users\NGOCTHANH\Desktop\anh dep\mc_05030402j_j.gif">
            <a:extLst>
              <a:ext uri="{FF2B5EF4-FFF2-40B4-BE49-F238E27FC236}">
                <a16:creationId xmlns:a16="http://schemas.microsoft.com/office/drawing/2014/main" id="{0D45369F-36CE-C0C4-4F65-0F1DFA7DC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Users\NGOCTHANH\Desktop\anh dep\mc_05030402j_j.gif">
            <a:extLst>
              <a:ext uri="{FF2B5EF4-FFF2-40B4-BE49-F238E27FC236}">
                <a16:creationId xmlns:a16="http://schemas.microsoft.com/office/drawing/2014/main" id="{1DDE53BD-E0D7-042A-F219-285545038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AN439">
            <a:extLst>
              <a:ext uri="{FF2B5EF4-FFF2-40B4-BE49-F238E27FC236}">
                <a16:creationId xmlns:a16="http://schemas.microsoft.com/office/drawing/2014/main" id="{36521B9A-55C7-F565-9B03-05AEBB64DD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C:\Users\NGOCTHANH\Desktop\anh dep\mc_05030402j_j.gif">
            <a:extLst>
              <a:ext uri="{FF2B5EF4-FFF2-40B4-BE49-F238E27FC236}">
                <a16:creationId xmlns:a16="http://schemas.microsoft.com/office/drawing/2014/main" id="{9F743859-CBAA-5F8E-35A6-75AB1072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1173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C:\Users\NGOCTHANH\Desktop\anh dep\mc_05030402j_j.gif">
            <a:extLst>
              <a:ext uri="{FF2B5EF4-FFF2-40B4-BE49-F238E27FC236}">
                <a16:creationId xmlns:a16="http://schemas.microsoft.com/office/drawing/2014/main" id="{5484B791-E31E-6B82-03F9-4E6D4AB26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6163" y="445986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C:\Users\NGOCTHANH\Desktop\anh dep\mc_05030402j_j.gif">
            <a:extLst>
              <a:ext uri="{FF2B5EF4-FFF2-40B4-BE49-F238E27FC236}">
                <a16:creationId xmlns:a16="http://schemas.microsoft.com/office/drawing/2014/main" id="{1A9B961D-8620-E9F4-083E-394FA166E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9846" y="4447707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Users\NGOCTHANH\Desktop\anh dep\mc_05030402j_j.gif">
            <a:extLst>
              <a:ext uri="{FF2B5EF4-FFF2-40B4-BE49-F238E27FC236}">
                <a16:creationId xmlns:a16="http://schemas.microsoft.com/office/drawing/2014/main" id="{70C185FD-BB7C-25E4-8953-C9D37AE35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4948" y="456822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C:\Users\NGOCTHANH\Desktop\anh dep\mc_05030402j_j.gif">
            <a:extLst>
              <a:ext uri="{FF2B5EF4-FFF2-40B4-BE49-F238E27FC236}">
                <a16:creationId xmlns:a16="http://schemas.microsoft.com/office/drawing/2014/main" id="{6C49FCEC-DC86-C89E-3DCE-417DD793C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9323" y="432435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" descr="Picturegaubu2">
            <a:extLst>
              <a:ext uri="{FF2B5EF4-FFF2-40B4-BE49-F238E27FC236}">
                <a16:creationId xmlns:a16="http://schemas.microsoft.com/office/drawing/2014/main" id="{B25C59B7-A626-9423-5438-8327629F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5" descr="Picturegaubu2">
            <a:extLst>
              <a:ext uri="{FF2B5EF4-FFF2-40B4-BE49-F238E27FC236}">
                <a16:creationId xmlns:a16="http://schemas.microsoft.com/office/drawing/2014/main" id="{CFE19210-0FE0-6188-4E92-FB393F8ED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6" descr="Picturegaubu2">
            <a:extLst>
              <a:ext uri="{FF2B5EF4-FFF2-40B4-BE49-F238E27FC236}">
                <a16:creationId xmlns:a16="http://schemas.microsoft.com/office/drawing/2014/main" id="{1050C4D3-F766-87B5-71CE-98765AE23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7" descr="nobuom">
            <a:extLst>
              <a:ext uri="{FF2B5EF4-FFF2-40B4-BE49-F238E27FC236}">
                <a16:creationId xmlns:a16="http://schemas.microsoft.com/office/drawing/2014/main" id="{F796951A-4C8B-668A-9CAC-6F4BAB1F7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WordArt 49">
            <a:extLst>
              <a:ext uri="{FF2B5EF4-FFF2-40B4-BE49-F238E27FC236}">
                <a16:creationId xmlns:a16="http://schemas.microsoft.com/office/drawing/2014/main" id="{FBE9C1F8-EAD9-E806-EAE6-AF830D6F1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D929F3-DE37-B9BA-F483-F456B852F7CE}"/>
              </a:ext>
            </a:extLst>
          </p:cNvPr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V.A – Một Con Vịt.mp3">
            <a:hlinkClick r:id="" action="ppaction://media"/>
            <a:extLst>
              <a:ext uri="{FF2B5EF4-FFF2-40B4-BE49-F238E27FC236}">
                <a16:creationId xmlns:a16="http://schemas.microsoft.com/office/drawing/2014/main" id="{26766167-4790-EE73-0311-F812E487076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2921B593-2A0B-F94E-32B0-61DBE6DDD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9830" y="4511070"/>
            <a:ext cx="1092997" cy="1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-533400" y="0"/>
            <a:ext cx="10515600" cy="6858000"/>
            <a:chOff x="48" y="0"/>
            <a:chExt cx="5664" cy="4320"/>
          </a:xfrm>
        </p:grpSpPr>
        <p:pic>
          <p:nvPicPr>
            <p:cNvPr id="27653" name="Picture 3" descr="001-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" y="0"/>
              <a:ext cx="566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 Box 4"/>
            <p:cNvSpPr txBox="1">
              <a:spLocks noChangeArrowheads="1"/>
            </p:cNvSpPr>
            <p:nvPr/>
          </p:nvSpPr>
          <p:spPr bwMode="auto">
            <a:xfrm>
              <a:off x="1719" y="3782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1584" y="1200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</p:grp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3048000" y="2971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400" b="1">
              <a:solidFill>
                <a:srgbClr val="800000"/>
              </a:solidFill>
              <a:latin typeface=".Vn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9A89D-90D0-60B3-C9A4-9CE805CB73D9}"/>
              </a:ext>
            </a:extLst>
          </p:cNvPr>
          <p:cNvSpPr txBox="1"/>
          <p:nvPr/>
        </p:nvSpPr>
        <p:spPr>
          <a:xfrm>
            <a:off x="2280834" y="1769239"/>
            <a:ext cx="50129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 </a:t>
            </a:r>
            <a:r>
              <a:rPr kumimoji="0" lang="en-US" sz="60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Bạn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chăm ngoan học giỏi</a:t>
            </a:r>
            <a:endParaRPr kumimoji="0" lang="en-US" sz="6000" b="1" i="0" u="none" strike="noStrike" kern="10" cap="none" spc="0" normalizeH="0" baseline="0" noProof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A636C-C451-EC72-9F3F-BE095A62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D5D91-3849-247B-573B-7DB24D2C502C}"/>
              </a:ext>
            </a:extLst>
          </p:cNvPr>
          <p:cNvSpPr txBox="1"/>
          <p:nvPr/>
        </p:nvSpPr>
        <p:spPr>
          <a:xfrm>
            <a:off x="683568" y="24928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remix">
            <a:hlinkClick r:id="" action="ppaction://media"/>
            <a:extLst>
              <a:ext uri="{FF2B5EF4-FFF2-40B4-BE49-F238E27FC236}">
                <a16:creationId xmlns:a16="http://schemas.microsoft.com/office/drawing/2014/main" id="{DB92A5E9-3F17-93ED-620D-A8F9106C0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203055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9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391" y="71178"/>
            <a:ext cx="9144000" cy="6858000"/>
          </a:xfr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691680" y="1818399"/>
            <a:ext cx="4968552" cy="138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0E8F3-3F9F-F66C-15E3-67154F02B66B}"/>
              </a:ext>
            </a:extLst>
          </p:cNvPr>
          <p:cNvSpPr txBox="1"/>
          <p:nvPr/>
        </p:nvSpPr>
        <p:spPr>
          <a:xfrm>
            <a:off x="1259632" y="3312861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chèo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</a:t>
            </a:r>
            <a:endParaRPr lang="en-US" sz="4400" dirty="0"/>
          </a:p>
        </p:txBody>
      </p:sp>
      <p:pic>
        <p:nvPicPr>
          <p:cNvPr id="2" name="nhạc chơi go stop">
            <a:hlinkClick r:id="" action="ppaction://media"/>
            <a:extLst>
              <a:ext uri="{FF2B5EF4-FFF2-40B4-BE49-F238E27FC236}">
                <a16:creationId xmlns:a16="http://schemas.microsoft.com/office/drawing/2014/main" id="{F7FE2E13-9F25-B921-6587-01E118FA5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488089"/>
            <a:ext cx="1257672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5" descr="12ff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90600" y="59436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12ff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90600" y="-7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5" descr="12ff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807720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6991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3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791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2438400" y="856159"/>
            <a:ext cx="4648200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2AD6A-E5FA-3D17-091D-B25D7C2D7BE4}"/>
              </a:ext>
            </a:extLst>
          </p:cNvPr>
          <p:cNvSpPr txBox="1"/>
          <p:nvPr/>
        </p:nvSpPr>
        <p:spPr>
          <a:xfrm>
            <a:off x="1322923" y="2276872"/>
            <a:ext cx="6421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Tìm hiểu một số phương tiện giao thông đường thủy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64624-E215-997C-B03B-D942E0A6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F78350-3187-C1B1-BF8E-03B77E4E6B3A}"/>
              </a:ext>
            </a:extLst>
          </p:cNvPr>
          <p:cNvSpPr/>
          <p:nvPr/>
        </p:nvSpPr>
        <p:spPr>
          <a:xfrm>
            <a:off x="6012160" y="4293096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204EDD-CBC1-70F1-207F-7A8F0EDAEA78}"/>
              </a:ext>
            </a:extLst>
          </p:cNvPr>
          <p:cNvSpPr/>
          <p:nvPr/>
        </p:nvSpPr>
        <p:spPr>
          <a:xfrm rot="1209073">
            <a:off x="718978" y="4092583"/>
            <a:ext cx="5112243" cy="1113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125438-F3D7-1419-28E9-5BCF03498F4B}"/>
              </a:ext>
            </a:extLst>
          </p:cNvPr>
          <p:cNvSpPr/>
          <p:nvPr/>
        </p:nvSpPr>
        <p:spPr>
          <a:xfrm>
            <a:off x="4355976" y="1546793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3F93B3-1F30-D515-BFD1-92B3391126D9}"/>
              </a:ext>
            </a:extLst>
          </p:cNvPr>
          <p:cNvSpPr/>
          <p:nvPr/>
        </p:nvSpPr>
        <p:spPr>
          <a:xfrm rot="1305483">
            <a:off x="1160902" y="2957046"/>
            <a:ext cx="3983815" cy="9893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4A1139-752E-12DE-6DAA-16DB5EA16160}"/>
              </a:ext>
            </a:extLst>
          </p:cNvPr>
          <p:cNvSpPr/>
          <p:nvPr/>
        </p:nvSpPr>
        <p:spPr>
          <a:xfrm>
            <a:off x="583951" y="2087158"/>
            <a:ext cx="81969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5CC0C-AD73-4582-389F-A64C3E5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69392" r="22384" b="19605"/>
          <a:stretch/>
        </p:blipFill>
        <p:spPr>
          <a:xfrm>
            <a:off x="2717563" y="-9174"/>
            <a:ext cx="3978165" cy="68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2DAC52-4975-43E5-8105-3F78CB61F78C}"/>
              </a:ext>
            </a:extLst>
          </p:cNvPr>
          <p:cNvSpPr txBox="1"/>
          <p:nvPr/>
        </p:nvSpPr>
        <p:spPr>
          <a:xfrm>
            <a:off x="6695728" y="624432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-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55259-F745-0D17-7A1B-8D846A183698}"/>
              </a:ext>
            </a:extLst>
          </p:cNvPr>
          <p:cNvSpPr txBox="1"/>
          <p:nvPr/>
        </p:nvSpPr>
        <p:spPr>
          <a:xfrm>
            <a:off x="1119433" y="5046976"/>
            <a:ext cx="159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C5516-6B7E-2BF3-247F-D00F81120B7E}"/>
              </a:ext>
            </a:extLst>
          </p:cNvPr>
          <p:cNvSpPr txBox="1"/>
          <p:nvPr/>
        </p:nvSpPr>
        <p:spPr>
          <a:xfrm>
            <a:off x="1403648" y="243650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Khoang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2358A-6EEF-A0ED-FDBC-49C43BD2D7A9}"/>
              </a:ext>
            </a:extLst>
          </p:cNvPr>
          <p:cNvSpPr txBox="1"/>
          <p:nvPr/>
        </p:nvSpPr>
        <p:spPr>
          <a:xfrm>
            <a:off x="7020272" y="22539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BD644-148E-1ECE-F8E8-FBCD6CEEABB2}"/>
              </a:ext>
            </a:extLst>
          </p:cNvPr>
          <p:cNvSpPr txBox="1"/>
          <p:nvPr/>
        </p:nvSpPr>
        <p:spPr>
          <a:xfrm>
            <a:off x="116407" y="1392361"/>
            <a:ext cx="180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FAA2A-10EE-6FB0-F601-46EBA7E5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0"/>
            <a:ext cx="9144000" cy="694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B0E9F-8B86-8971-166F-E413A18D5336}"/>
              </a:ext>
            </a:extLst>
          </p:cNvPr>
          <p:cNvSpPr txBox="1"/>
          <p:nvPr/>
        </p:nvSpPr>
        <p:spPr>
          <a:xfrm>
            <a:off x="4932040" y="15340"/>
            <a:ext cx="36724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r>
              <a:rPr lang="en-US" sz="4400" dirty="0"/>
              <a:t> </a:t>
            </a:r>
            <a:r>
              <a:rPr lang="en-US" sz="4400" dirty="0" err="1"/>
              <a:t>buồm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1575AE-7A3F-6A27-4E88-AF1255F7026F}"/>
              </a:ext>
            </a:extLst>
          </p:cNvPr>
          <p:cNvSpPr/>
          <p:nvPr/>
        </p:nvSpPr>
        <p:spPr>
          <a:xfrm>
            <a:off x="611560" y="5877272"/>
            <a:ext cx="655272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104995-338F-A606-0045-E9C0B52644E2}"/>
              </a:ext>
            </a:extLst>
          </p:cNvPr>
          <p:cNvSpPr/>
          <p:nvPr/>
        </p:nvSpPr>
        <p:spPr>
          <a:xfrm>
            <a:off x="2051721" y="476672"/>
            <a:ext cx="1872208" cy="478943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8B3A0-80E6-7BDA-BAC8-332C1CD3A063}"/>
              </a:ext>
            </a:extLst>
          </p:cNvPr>
          <p:cNvSpPr/>
          <p:nvPr/>
        </p:nvSpPr>
        <p:spPr>
          <a:xfrm rot="1329681">
            <a:off x="5522173" y="1358318"/>
            <a:ext cx="1270945" cy="41413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B5734E1C-566A-D5D9-FF38-517D01175A74}"/>
              </a:ext>
            </a:extLst>
          </p:cNvPr>
          <p:cNvSpPr/>
          <p:nvPr/>
        </p:nvSpPr>
        <p:spPr>
          <a:xfrm rot="20092939">
            <a:off x="4333002" y="1401855"/>
            <a:ext cx="1139219" cy="432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DC22BB-39EC-4A70-9CAC-3F94C9BD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3" y="3012451"/>
            <a:ext cx="1109568" cy="7193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05721F-3B5F-11D9-9EB5-F6EA50F89292}"/>
              </a:ext>
            </a:extLst>
          </p:cNvPr>
          <p:cNvSpPr/>
          <p:nvPr/>
        </p:nvSpPr>
        <p:spPr>
          <a:xfrm rot="1329681">
            <a:off x="272190" y="4853162"/>
            <a:ext cx="1504573" cy="15580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B99078-1CEB-C7A4-08A7-7F0951B67627}"/>
              </a:ext>
            </a:extLst>
          </p:cNvPr>
          <p:cNvSpPr/>
          <p:nvPr/>
        </p:nvSpPr>
        <p:spPr>
          <a:xfrm rot="1329681">
            <a:off x="5945570" y="5147942"/>
            <a:ext cx="1612119" cy="9429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2FB93-92C3-2DE5-5F45-948BDF2E0B06}"/>
              </a:ext>
            </a:extLst>
          </p:cNvPr>
          <p:cNvSpPr txBox="1"/>
          <p:nvPr/>
        </p:nvSpPr>
        <p:spPr>
          <a:xfrm>
            <a:off x="4161268" y="6415576"/>
            <a:ext cx="22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AC3A1-5083-C95B-D6FD-2AA95FE1E961}"/>
              </a:ext>
            </a:extLst>
          </p:cNvPr>
          <p:cNvSpPr txBox="1"/>
          <p:nvPr/>
        </p:nvSpPr>
        <p:spPr>
          <a:xfrm>
            <a:off x="7525577" y="5266108"/>
            <a:ext cx="18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A8102-D44F-856A-CB98-45D3654A919D}"/>
              </a:ext>
            </a:extLst>
          </p:cNvPr>
          <p:cNvSpPr txBox="1"/>
          <p:nvPr/>
        </p:nvSpPr>
        <p:spPr>
          <a:xfrm>
            <a:off x="-9429" y="4140677"/>
            <a:ext cx="124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1830F-5858-8EA1-B8F1-9C5F6326A29D}"/>
              </a:ext>
            </a:extLst>
          </p:cNvPr>
          <p:cNvSpPr txBox="1"/>
          <p:nvPr/>
        </p:nvSpPr>
        <p:spPr>
          <a:xfrm>
            <a:off x="441065" y="1124744"/>
            <a:ext cx="19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8E759-70CA-BF9D-4C73-6141B4751449}"/>
              </a:ext>
            </a:extLst>
          </p:cNvPr>
          <p:cNvSpPr txBox="1"/>
          <p:nvPr/>
        </p:nvSpPr>
        <p:spPr>
          <a:xfrm>
            <a:off x="5341390" y="1004888"/>
            <a:ext cx="227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1C6D6-FEE3-2C68-2007-F667ABCC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6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B793E-1430-3F6F-8770-E642127EB91E}"/>
              </a:ext>
            </a:extLst>
          </p:cNvPr>
          <p:cNvSpPr txBox="1"/>
          <p:nvPr/>
        </p:nvSpPr>
        <p:spPr>
          <a:xfrm>
            <a:off x="827584" y="35796"/>
            <a:ext cx="22275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</a:t>
            </a:r>
            <a:r>
              <a:rPr lang="en-US" sz="4800" dirty="0">
                <a:latin typeface=".VnAvant" panose="020B7200000000000000" pitchFamily="34" charset="0"/>
              </a:rPr>
              <a:t>a</a:t>
            </a:r>
            <a:r>
              <a:rPr lang="en-US" sz="4800" dirty="0"/>
              <a:t> </a:t>
            </a:r>
            <a:r>
              <a:rPr lang="en-US" sz="4800" dirty="0" err="1"/>
              <a:t>nô</a:t>
            </a:r>
            <a:endParaRPr lang="en-US" sz="4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80326A-67D4-4788-A354-0C562A38CEEC}"/>
              </a:ext>
            </a:extLst>
          </p:cNvPr>
          <p:cNvSpPr/>
          <p:nvPr/>
        </p:nvSpPr>
        <p:spPr>
          <a:xfrm>
            <a:off x="-35684" y="4149080"/>
            <a:ext cx="1655356" cy="2088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D55DD-8D8B-1DDA-0BBA-085782575A71}"/>
              </a:ext>
            </a:extLst>
          </p:cNvPr>
          <p:cNvSpPr/>
          <p:nvPr/>
        </p:nvSpPr>
        <p:spPr>
          <a:xfrm rot="20826432">
            <a:off x="1954665" y="3971242"/>
            <a:ext cx="7020272" cy="17164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C8ACE9-695D-B71D-39F0-EA0134F6D7D4}"/>
              </a:ext>
            </a:extLst>
          </p:cNvPr>
          <p:cNvSpPr/>
          <p:nvPr/>
        </p:nvSpPr>
        <p:spPr>
          <a:xfrm rot="1123489">
            <a:off x="4843900" y="1583749"/>
            <a:ext cx="4710464" cy="147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6E12E-53BF-0AC8-ED0E-EA904A8C347E}"/>
              </a:ext>
            </a:extLst>
          </p:cNvPr>
          <p:cNvSpPr txBox="1"/>
          <p:nvPr/>
        </p:nvSpPr>
        <p:spPr>
          <a:xfrm>
            <a:off x="-64536" y="3445852"/>
            <a:ext cx="18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02FDF-426F-6390-AB8A-94EBF9B2EDA9}"/>
              </a:ext>
            </a:extLst>
          </p:cNvPr>
          <p:cNvSpPr txBox="1"/>
          <p:nvPr/>
        </p:nvSpPr>
        <p:spPr>
          <a:xfrm>
            <a:off x="6300192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A6099-CC4D-8EB0-8F23-2B167C2AA994}"/>
              </a:ext>
            </a:extLst>
          </p:cNvPr>
          <p:cNvSpPr txBox="1"/>
          <p:nvPr/>
        </p:nvSpPr>
        <p:spPr>
          <a:xfrm>
            <a:off x="8058757" y="1013366"/>
            <a:ext cx="104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E7DE98-8E31-6DD9-08C6-F9C48D749E15}"/>
              </a:ext>
            </a:extLst>
          </p:cNvPr>
          <p:cNvSpPr/>
          <p:nvPr/>
        </p:nvSpPr>
        <p:spPr>
          <a:xfrm rot="1123489">
            <a:off x="2620268" y="2212348"/>
            <a:ext cx="4255393" cy="172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D2CAF-3C63-20CA-CF82-FB35E2AA8D36}"/>
              </a:ext>
            </a:extLst>
          </p:cNvPr>
          <p:cNvSpPr txBox="1"/>
          <p:nvPr/>
        </p:nvSpPr>
        <p:spPr>
          <a:xfrm>
            <a:off x="827584" y="22768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6348C-C3D3-F544-BAAA-20C2C5635E54}"/>
              </a:ext>
            </a:extLst>
          </p:cNvPr>
          <p:cNvSpPr/>
          <p:nvPr/>
        </p:nvSpPr>
        <p:spPr>
          <a:xfrm rot="365407">
            <a:off x="2825556" y="667470"/>
            <a:ext cx="5254740" cy="914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94B88-3975-3641-090F-E6FE0B3E8574}"/>
              </a:ext>
            </a:extLst>
          </p:cNvPr>
          <p:cNvSpPr txBox="1"/>
          <p:nvPr/>
        </p:nvSpPr>
        <p:spPr>
          <a:xfrm>
            <a:off x="6660232" y="357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6" grpId="0"/>
      <p:bldP spid="6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4" name="Picture 4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CA766D67-AA0B-7892-EC6D-23EA8AF0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1066800"/>
            <a:ext cx="5276056" cy="1143000"/>
          </a:xfrm>
          <a:prstGeom prst="rect">
            <a:avLst/>
          </a:prstGeom>
          <a:solidFill>
            <a:srgbClr val="99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tập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Corbel" panose="020B0503020204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FF9A2-9B64-A36D-1232-E3CB2BC98A93}"/>
              </a:ext>
            </a:extLst>
          </p:cNvPr>
          <p:cNvSpPr txBox="1"/>
          <p:nvPr/>
        </p:nvSpPr>
        <p:spPr>
          <a:xfrm>
            <a:off x="1115616" y="3263016"/>
            <a:ext cx="72007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"Tranh gì biến mất"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B1E1FFD0-3148-6F5B-B947-7FA1941C8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83062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B50E6E-00B7-F871-105A-3C99767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5"/>
            <a:ext cx="4572000" cy="392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E7C2D-4B27-FE1F-A098-40FC842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5"/>
            <a:ext cx="4572000" cy="393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30372-05D7-DA15-1F95-20D654DD7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i tho hỏi mẹ 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tho hỏi mẹ 12</Template>
  <TotalTime>2524</TotalTime>
  <Words>170</Words>
  <Application>Microsoft Office PowerPoint</Application>
  <PresentationFormat>On-screen Show (4:3)</PresentationFormat>
  <Paragraphs>45</Paragraphs>
  <Slides>16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Corbel</vt:lpstr>
      <vt:lpstr>Times New Roman</vt:lpstr>
      <vt:lpstr>Verdana</vt:lpstr>
      <vt:lpstr>bai tho hỏi mẹ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 PC</dc:creator>
  <cp:lastModifiedBy>Techsi.vn</cp:lastModifiedBy>
  <cp:revision>12</cp:revision>
  <dcterms:created xsi:type="dcterms:W3CDTF">2019-10-23T13:12:16Z</dcterms:created>
  <dcterms:modified xsi:type="dcterms:W3CDTF">2024-04-06T08:23:29Z</dcterms:modified>
</cp:coreProperties>
</file>