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6" r:id="rId5"/>
    <p:sldId id="258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7397-F841-401B-8065-BBEF8737177D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277" y="112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387" y="1"/>
            <a:ext cx="776853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424" y="2472363"/>
            <a:ext cx="464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LÀM QUEN VĂN HỌC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3624" y="3110694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</p:txBody>
      </p:sp>
      <p:pic>
        <p:nvPicPr>
          <p:cNvPr id="11" name="Slide 1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7400" y="6263628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7"/>
    </mc:Choice>
    <mc:Fallback xmlns="">
      <p:transition spd="slow" advTm="1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7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Đoài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ài Thơ Mùa Thu Sang ❤️️ Nội Dung, Hình Ảnh,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ài Thơ Mùa Thu Sang ❤️️ Nội Dung, Hình Ảnh, Giáo 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t\Desktop\con-duong-mua-thu-d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517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t\Desktop\mua-th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81000"/>
            <a:ext cx="10399059" cy="64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t\Desktop\ảnh-mưa-mùa-thu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763"/>
            <a:ext cx="8708538" cy="64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tt\Desktop\nguo-i-nong-dan-bi-la-ng-q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27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thơ: Mùa thu sang&amp;quot;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4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Bài thơ: Mùa thu sang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Techsi.vn</cp:lastModifiedBy>
  <cp:revision>7</cp:revision>
  <dcterms:created xsi:type="dcterms:W3CDTF">2018-09-17T01:17:12Z</dcterms:created>
  <dcterms:modified xsi:type="dcterms:W3CDTF">2024-04-06T08:41:48Z</dcterms:modified>
</cp:coreProperties>
</file>