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2" r:id="rId6"/>
    <p:sldId id="286" r:id="rId7"/>
    <p:sldId id="283" r:id="rId8"/>
    <p:sldId id="284" r:id="rId9"/>
    <p:sldId id="285" r:id="rId10"/>
    <p:sldId id="28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1" r:id="rId19"/>
    <p:sldId id="266" r:id="rId20"/>
    <p:sldId id="262" r:id="rId21"/>
    <p:sldId id="263" r:id="rId22"/>
    <p:sldId id="267" r:id="rId23"/>
    <p:sldId id="264" r:id="rId24"/>
    <p:sldId id="26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E353F-1CA0-4ADC-A661-45023E06C855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B5157-4C9F-4F24-89FC-62F258FD3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79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575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7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63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0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0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9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87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8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94F31-AB3D-47A8-B154-8DBA693E676E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88BAA-60C9-4457-BFFD-55743E5D9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</a:t>
            </a:r>
            <a:r>
              <a:rPr lang="en-US" sz="2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2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32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Lợi ích của chuối xanh đối với sức khỏe | Sở Y tế Nam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202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7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hammer.wav"/>
          </p:stSnd>
        </p:sndAc>
      </p:transition>
    </mc:Choice>
    <mc:Fallback xmlns="">
      <p:transition spd="slow">
        <p:checker/>
        <p:sndAc>
          <p:stSnd>
            <p:snd r:embed="rId4" name="hamm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24 Tác dụng của Quả Dưa Hấu tốt cho sức khỏe &amp; Lưu 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laser.wav"/>
          </p:stSnd>
        </p:sndAc>
      </p:transition>
    </mc:Choice>
    <mc:Fallback xmlns="">
      <p:transition spd="slow">
        <p:circle/>
        <p:sndAc>
          <p:stSnd>
            <p:snd r:embed="rId4" name="laser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76200"/>
            <a:ext cx="8229600" cy="1984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Xoài với tác dụng của cây xoài và cách dùng cây xoài trị bệnh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719684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ông dụng làm đẹp của quả n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8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push.wav"/>
          </p:stSnd>
        </p:sndAc>
      </p:transition>
    </mc:Choice>
    <mc:Fallback xmlns="">
      <p:transition spd="med">
        <p:fade/>
        <p:sndAc>
          <p:stSnd>
            <p:snd r:embed="rId4" name="pu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Bưởi Da Xanh – 3Sach 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7490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Quả Nhãn L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Măng cụt - 1kg - Lídođây!com - Thu hoạch từ vườn của chúng tô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Đu đủ - Món ăn bổ dưỡng, vị thuốc chữa b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273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0300" y="457200"/>
            <a:ext cx="434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Phần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thứ</a:t>
            </a:r>
            <a:r>
              <a:rPr lang="en-U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1725" y="2514600"/>
            <a:ext cx="7380547" cy="1295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65492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THI TÀI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599" y="3657600"/>
            <a:ext cx="5344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94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Quả Gì Mà Chua Chua Thế ♫ Con Cào Cào - Nhạc Thiếu Nhi Hay Nhất Cho Bé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126163"/>
          </a:xfrm>
        </p:spPr>
      </p:pic>
    </p:spTree>
    <p:extLst>
      <p:ext uri="{BB962C8B-B14F-4D97-AF65-F5344CB8AC3E}">
        <p14:creationId xmlns:p14="http://schemas.microsoft.com/office/powerpoint/2010/main" val="29113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1"/>
            <a:ext cx="4191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191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038600"/>
            <a:ext cx="3962401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962400" cy="289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2917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1509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962401"/>
            <a:ext cx="433993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" y="830998"/>
            <a:ext cx="4287981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95" y="830998"/>
            <a:ext cx="4038306" cy="290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01" y="4034929"/>
            <a:ext cx="3956700" cy="2670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75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3723" y="0"/>
            <a:ext cx="66165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ai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tinh</a:t>
            </a:r>
            <a:r>
              <a:rPr lang="en-US" sz="4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”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33849"/>
            <a:ext cx="4267200" cy="2573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4038600" cy="299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399"/>
            <a:ext cx="4267200" cy="299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4133850"/>
            <a:ext cx="40386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171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29590" y="1752600"/>
            <a:ext cx="7076209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chơi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“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bé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đi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siêu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thị</a:t>
            </a:r>
            <a:r>
              <a:rPr lang="en-US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”</a:t>
            </a:r>
            <a:endParaRPr lang="en-US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203187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856" y="914400"/>
            <a:ext cx="9148721" cy="1905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các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bé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chăm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ngoan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học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giỏi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am sành | Rau củ quả 2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649680"/>
      </p:ext>
    </p:extLst>
  </p:cSld>
  <p:clrMapOvr>
    <a:masterClrMapping/>
  </p:clrMapOvr>
  <p:transition spd="slow">
    <p:wip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1 Cam Sành Hữu Cơ 5 Hạ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105639"/>
      </p:ext>
    </p:extLst>
  </p:cSld>
  <p:clrMapOvr>
    <a:masterClrMapping/>
  </p:clrMapOvr>
  <p:transition spd="slow">
    <p:randomBar dir="vert"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Uống nước cam mỗi ngày Nên hay Không nê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369235"/>
      </p:ext>
    </p:extLst>
  </p:cSld>
  <p:clrMapOvr>
    <a:masterClrMapping/>
  </p:clrMapOvr>
  <p:transition spd="slow">
    <p:push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360918"/>
      </p:ext>
    </p:extLst>
  </p:cSld>
  <p:clrMapOvr>
    <a:masterClrMapping/>
  </p:clrMapOvr>
  <p:transition spd="slow">
    <p:push dir="u"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Tại sao bạn nên ăn chuối mỗi ngày thay vì các loại quả khác? | Sở Y tế Nam  Đị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296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73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himes.wav"/>
          </p:stSnd>
        </p:sndAc>
      </p:transition>
    </mc:Choice>
    <mc:Fallback xmlns="">
      <p:transition spd="slow">
        <p:circl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Đừng bỏ “những sợi dây” khi ăn chuố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0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h làm bánh chuối hấp đơn giản bằng nồi cơm điệ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962399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làm chuối ép phơi khô dẻo thơm đơn giản ăn là ghiề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2 Cách làm bánh chuối chiên mè giòn rụm đơn giản, ngọt ngon như ngoài h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31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89</Words>
  <Application>Microsoft Office PowerPoint</Application>
  <PresentationFormat>On-screen Show (4:3)</PresentationFormat>
  <Paragraphs>16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63</cp:revision>
  <dcterms:created xsi:type="dcterms:W3CDTF">2019-10-23T14:56:40Z</dcterms:created>
  <dcterms:modified xsi:type="dcterms:W3CDTF">2024-04-06T09:19:47Z</dcterms:modified>
</cp:coreProperties>
</file>