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2" r:id="rId16"/>
    <p:sldId id="275" r:id="rId17"/>
    <p:sldId id="28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>
      <p:cViewPr varScale="1">
        <p:scale>
          <a:sx n="88" d="100"/>
          <a:sy n="8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772400" cy="147002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2000" b="1" smtClean="0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ỦY </a:t>
            </a:r>
            <a: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 NHÂN DÂN QUẬN LONG BIÊN</a:t>
            </a:r>
            <a:b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TRƯỜNG MẦM NON </a:t>
            </a:r>
            <a:r>
              <a:rPr lang="en-US" altLang="vi-VN" sz="2000" b="1" smtClean="0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 MỘC LAN</a:t>
            </a:r>
            <a: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VỰC PHÁT TRIỂN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NGÔN NGỮ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: NB “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24 -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smtClean="0"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53736"/>
            <a:ext cx="1726804" cy="16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352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58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Calibri</vt:lpstr>
      <vt:lpstr>Arial</vt:lpstr>
      <vt:lpstr>Office Theme</vt:lpstr>
      <vt:lpstr>   ỦY BAN NHÂN DÂN QUẬN LONG BIÊN    TRƯỜNG MẦM NON HOA MỘC LAN     LĨNH VỰC PHÁT TRIỂN NGÔN NGỮ  Đề tài: NB “Tàu hỏa” Lứa tuổi: 24 -36 tháng tuổi 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33</cp:revision>
  <dcterms:created xsi:type="dcterms:W3CDTF">2006-08-16T00:00:00Z</dcterms:created>
  <dcterms:modified xsi:type="dcterms:W3CDTF">2024-04-06T09:29:24Z</dcterms:modified>
</cp:coreProperties>
</file>