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4.jpe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6.wav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av"/><Relationship Id="rId7" Type="http://schemas.openxmlformats.org/officeDocument/2006/relationships/image" Target="../media/image4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av"/><Relationship Id="rId7" Type="http://schemas.openxmlformats.org/officeDocument/2006/relationships/image" Target="../media/image4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5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9200" y="3332437"/>
            <a:ext cx="777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487" y="3035587"/>
            <a:ext cx="785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 </a:t>
            </a:r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 </a:t>
            </a:r>
            <a:r>
              <a:rPr lang="en-US" sz="32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828800" y="224015"/>
            <a:ext cx="531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vi-VN" sz="2000" b="1">
                <a:solidFill>
                  <a:srgbClr val="0000FF"/>
                </a:solidFill>
                <a:cs typeface="Times New Roman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vi-VN" sz="2000" b="1">
                <a:solidFill>
                  <a:srgbClr val="0000FF"/>
                </a:solidFill>
                <a:cs typeface="Times New Roman" pitchFamily="18" charset="0"/>
              </a:rPr>
              <a:t>   TRƯỜNG MẦM NON </a:t>
            </a:r>
            <a:r>
              <a:rPr kumimoji="0" lang="en-US" altLang="vi-VN" sz="2000" b="1" smtClean="0">
                <a:solidFill>
                  <a:srgbClr val="0000FF"/>
                </a:solidFill>
                <a:cs typeface="Times New Roman" pitchFamily="18" charset="0"/>
              </a:rPr>
              <a:t>HOA MỘC LAN</a:t>
            </a:r>
            <a:endParaRPr kumimoji="0" lang="en-US" altLang="vi-VN" sz="2000" b="1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5" y="1252212"/>
            <a:ext cx="1650604" cy="15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411307"/>
            <a:ext cx="2743200" cy="29320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752600"/>
            <a:ext cx="4286250" cy="419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828800"/>
            <a:ext cx="4514850" cy="4648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00325" y="677347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695702"/>
            <a:ext cx="2628900" cy="28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752600"/>
            <a:ext cx="1735136" cy="19519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38714"/>
            <a:ext cx="2504645" cy="2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514600"/>
            <a:ext cx="1735136" cy="2004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3528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434149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51" y="1786731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096000" y="2133600"/>
            <a:ext cx="2631101" cy="27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885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867400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1336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667000"/>
            <a:ext cx="3161297" cy="306452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057400"/>
            <a:ext cx="3314700" cy="341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219200" y="2919958"/>
            <a:ext cx="2514600" cy="2448161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3078379"/>
            <a:ext cx="1885950" cy="2127579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4598570" y="3078379"/>
            <a:ext cx="184233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03237" y="3078379"/>
            <a:ext cx="37669" cy="21656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98570" y="3078379"/>
            <a:ext cx="30580" cy="21856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905000"/>
            <a:ext cx="2958345" cy="3222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905000"/>
            <a:ext cx="3314700" cy="353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468</Words>
  <Application>Microsoft Office PowerPoint</Application>
  <PresentationFormat>On-screen Show (4:3)</PresentationFormat>
  <Paragraphs>107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Calibri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26</cp:revision>
  <dcterms:created xsi:type="dcterms:W3CDTF">2021-11-13T12:47:57Z</dcterms:created>
  <dcterms:modified xsi:type="dcterms:W3CDTF">2024-04-06T09:31:12Z</dcterms:modified>
</cp:coreProperties>
</file>