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DejaVu Serif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oto Serif Display" panose="020B0604020202020204"/>
      <p:regular r:id="rId14"/>
    </p:embeddedFont>
    <p:embeddedFont>
      <p:font typeface="Anton" panose="020B0604020202020204" charset="0"/>
      <p:regular r:id="rId15"/>
    </p:embeddedFont>
    <p:embeddedFont>
      <p:font typeface="Clear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1.jpg"/><Relationship Id="rId2" Type="http://schemas.openxmlformats.org/officeDocument/2006/relationships/image" Target="../media/image1.png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5" Type="http://schemas.openxmlformats.org/officeDocument/2006/relationships/image" Target="../media/image9.jp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509587" y="-1581671"/>
            <a:ext cx="11082810" cy="14993303"/>
          </a:xfrm>
          <a:custGeom>
            <a:avLst/>
            <a:gdLst/>
            <a:ahLst/>
            <a:cxnLst/>
            <a:rect l="l" t="t" r="r" b="b"/>
            <a:pathLst>
              <a:path w="10596796" h="15013171">
                <a:moveTo>
                  <a:pt x="0" y="0"/>
                </a:moveTo>
                <a:lnTo>
                  <a:pt x="10596796" y="0"/>
                </a:lnTo>
                <a:lnTo>
                  <a:pt x="10596796" y="15013171"/>
                </a:lnTo>
                <a:lnTo>
                  <a:pt x="0" y="1501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800984" y="7154369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69"/>
                </a:lnTo>
                <a:lnTo>
                  <a:pt x="0" y="3583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17682" y="8449707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70"/>
                </a:lnTo>
                <a:lnTo>
                  <a:pt x="0" y="3583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72906" y="7194623"/>
            <a:ext cx="5814109" cy="3583270"/>
          </a:xfrm>
          <a:custGeom>
            <a:avLst/>
            <a:gdLst/>
            <a:ahLst/>
            <a:cxnLst/>
            <a:rect l="l" t="t" r="r" b="b"/>
            <a:pathLst>
              <a:path w="5814109" h="3583270">
                <a:moveTo>
                  <a:pt x="0" y="0"/>
                </a:moveTo>
                <a:lnTo>
                  <a:pt x="5814110" y="0"/>
                </a:lnTo>
                <a:lnTo>
                  <a:pt x="5814110" y="3583269"/>
                </a:lnTo>
                <a:lnTo>
                  <a:pt x="0" y="3583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49828">
            <a:off x="575566" y="5033102"/>
            <a:ext cx="2638281" cy="5551673"/>
          </a:xfrm>
          <a:custGeom>
            <a:avLst/>
            <a:gdLst/>
            <a:ahLst/>
            <a:cxnLst/>
            <a:rect l="l" t="t" r="r" b="b"/>
            <a:pathLst>
              <a:path w="2638281" h="5551673">
                <a:moveTo>
                  <a:pt x="0" y="0"/>
                </a:moveTo>
                <a:lnTo>
                  <a:pt x="2638281" y="0"/>
                </a:lnTo>
                <a:lnTo>
                  <a:pt x="2638281" y="5551673"/>
                </a:lnTo>
                <a:lnTo>
                  <a:pt x="0" y="55516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39323" y="8322017"/>
            <a:ext cx="5814109" cy="2477086"/>
          </a:xfrm>
          <a:custGeom>
            <a:avLst/>
            <a:gdLst/>
            <a:ahLst/>
            <a:cxnLst/>
            <a:rect l="l" t="t" r="r" b="b"/>
            <a:pathLst>
              <a:path w="5814109" h="2477086">
                <a:moveTo>
                  <a:pt x="0" y="0"/>
                </a:moveTo>
                <a:lnTo>
                  <a:pt x="5814109" y="0"/>
                </a:lnTo>
                <a:lnTo>
                  <a:pt x="5814109" y="2477086"/>
                </a:lnTo>
                <a:lnTo>
                  <a:pt x="0" y="2477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4051116">
            <a:off x="13574051" y="2463670"/>
            <a:ext cx="1219227" cy="1835373"/>
            <a:chOff x="0" y="0"/>
            <a:chExt cx="1625636" cy="2447164"/>
          </a:xfrm>
        </p:grpSpPr>
        <p:grpSp>
          <p:nvGrpSpPr>
            <p:cNvPr id="9" name="Group 9"/>
            <p:cNvGrpSpPr/>
            <p:nvPr/>
          </p:nvGrpSpPr>
          <p:grpSpPr>
            <a:xfrm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l="l" t="t" r="r" b="b"/>
                <a:pathLst>
                  <a:path w="553720" h="1950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l="l" t="t" r="r" b="b"/>
                <a:pathLst>
                  <a:path w="629920" h="203073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3" name="Group 13"/>
            <p:cNvGrpSpPr/>
            <p:nvPr/>
          </p:nvGrpSpPr>
          <p:grpSpPr>
            <a:xfrm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221740" h="60706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370330" h="69850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grpSp>
        <p:nvGrpSpPr>
          <p:cNvPr id="17" name="Group 17"/>
          <p:cNvGrpSpPr/>
          <p:nvPr/>
        </p:nvGrpSpPr>
        <p:grpSpPr>
          <a:xfrm rot="4051116">
            <a:off x="3708069" y="1459210"/>
            <a:ext cx="1219227" cy="1835373"/>
            <a:chOff x="0" y="0"/>
            <a:chExt cx="1625636" cy="2447164"/>
          </a:xfrm>
        </p:grpSpPr>
        <p:grpSp>
          <p:nvGrpSpPr>
            <p:cNvPr id="18" name="Group 18"/>
            <p:cNvGrpSpPr/>
            <p:nvPr/>
          </p:nvGrpSpPr>
          <p:grpSpPr>
            <a:xfrm>
              <a:off x="128211" y="200679"/>
              <a:ext cx="692620" cy="2246485"/>
              <a:chOff x="0" y="0"/>
              <a:chExt cx="631190" cy="204724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26670" y="46990"/>
                <a:ext cx="553720" cy="1950720"/>
              </a:xfrm>
              <a:custGeom>
                <a:avLst/>
                <a:gdLst/>
                <a:ahLst/>
                <a:cxnLst/>
                <a:rect l="l" t="t" r="r" b="b"/>
                <a:pathLst>
                  <a:path w="553720" h="1950720">
                    <a:moveTo>
                      <a:pt x="553720" y="40640"/>
                    </a:moveTo>
                    <a:cubicBezTo>
                      <a:pt x="466090" y="257810"/>
                      <a:pt x="458470" y="293370"/>
                      <a:pt x="434340" y="387350"/>
                    </a:cubicBezTo>
                    <a:cubicBezTo>
                      <a:pt x="367030" y="654050"/>
                      <a:pt x="148590" y="1824990"/>
                      <a:pt x="73660" y="1929130"/>
                    </a:cubicBezTo>
                    <a:cubicBezTo>
                      <a:pt x="62230" y="1944370"/>
                      <a:pt x="50800" y="1950720"/>
                      <a:pt x="43180" y="1948180"/>
                    </a:cubicBezTo>
                    <a:cubicBezTo>
                      <a:pt x="35560" y="1945640"/>
                      <a:pt x="22860" y="1925320"/>
                      <a:pt x="25400" y="1916430"/>
                    </a:cubicBezTo>
                    <a:cubicBezTo>
                      <a:pt x="26670" y="1908810"/>
                      <a:pt x="43180" y="1898650"/>
                      <a:pt x="50800" y="1898650"/>
                    </a:cubicBezTo>
                    <a:cubicBezTo>
                      <a:pt x="58420" y="1898650"/>
                      <a:pt x="67310" y="1905000"/>
                      <a:pt x="71120" y="1911350"/>
                    </a:cubicBezTo>
                    <a:cubicBezTo>
                      <a:pt x="74930" y="1917700"/>
                      <a:pt x="76200" y="1929130"/>
                      <a:pt x="72390" y="1935480"/>
                    </a:cubicBezTo>
                    <a:cubicBezTo>
                      <a:pt x="68580" y="1941830"/>
                      <a:pt x="53340" y="1950720"/>
                      <a:pt x="45720" y="1949450"/>
                    </a:cubicBezTo>
                    <a:cubicBezTo>
                      <a:pt x="36830" y="1946910"/>
                      <a:pt x="27940" y="1938020"/>
                      <a:pt x="24130" y="1918970"/>
                    </a:cubicBezTo>
                    <a:cubicBezTo>
                      <a:pt x="0" y="1793240"/>
                      <a:pt x="298450" y="690880"/>
                      <a:pt x="384810" y="373380"/>
                    </a:cubicBezTo>
                    <a:cubicBezTo>
                      <a:pt x="424180" y="229870"/>
                      <a:pt x="450850" y="125730"/>
                      <a:pt x="481330" y="63500"/>
                    </a:cubicBezTo>
                    <a:cubicBezTo>
                      <a:pt x="496570" y="34290"/>
                      <a:pt x="510540" y="8890"/>
                      <a:pt x="524510" y="3810"/>
                    </a:cubicBezTo>
                    <a:cubicBezTo>
                      <a:pt x="532130" y="0"/>
                      <a:pt x="542290" y="2540"/>
                      <a:pt x="547370" y="7620"/>
                    </a:cubicBezTo>
                    <a:cubicBezTo>
                      <a:pt x="553720" y="13970"/>
                      <a:pt x="553720" y="40640"/>
                      <a:pt x="553720" y="406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532356" y="0"/>
              <a:ext cx="773449" cy="2331495"/>
              <a:chOff x="0" y="0"/>
              <a:chExt cx="704850" cy="212471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7940" y="45720"/>
                <a:ext cx="629920" cy="2030730"/>
              </a:xfrm>
              <a:custGeom>
                <a:avLst/>
                <a:gdLst/>
                <a:ahLst/>
                <a:cxnLst/>
                <a:rect l="l" t="t" r="r" b="b"/>
                <a:pathLst>
                  <a:path w="629920" h="2030730">
                    <a:moveTo>
                      <a:pt x="626110" y="43180"/>
                    </a:moveTo>
                    <a:cubicBezTo>
                      <a:pt x="521970" y="203200"/>
                      <a:pt x="485140" y="303530"/>
                      <a:pt x="452120" y="394970"/>
                    </a:cubicBezTo>
                    <a:cubicBezTo>
                      <a:pt x="415290" y="496570"/>
                      <a:pt x="388620" y="577850"/>
                      <a:pt x="350520" y="725170"/>
                    </a:cubicBezTo>
                    <a:cubicBezTo>
                      <a:pt x="275590" y="1012190"/>
                      <a:pt x="140970" y="1913890"/>
                      <a:pt x="73660" y="2007870"/>
                    </a:cubicBezTo>
                    <a:cubicBezTo>
                      <a:pt x="62230" y="2023110"/>
                      <a:pt x="50800" y="2029460"/>
                      <a:pt x="41910" y="2026920"/>
                    </a:cubicBezTo>
                    <a:cubicBezTo>
                      <a:pt x="34290" y="2024380"/>
                      <a:pt x="21590" y="2004060"/>
                      <a:pt x="24130" y="1995170"/>
                    </a:cubicBezTo>
                    <a:cubicBezTo>
                      <a:pt x="25400" y="1987550"/>
                      <a:pt x="41910" y="1977390"/>
                      <a:pt x="49530" y="1977390"/>
                    </a:cubicBezTo>
                    <a:cubicBezTo>
                      <a:pt x="57150" y="1977390"/>
                      <a:pt x="66040" y="1983740"/>
                      <a:pt x="69850" y="1990090"/>
                    </a:cubicBezTo>
                    <a:cubicBezTo>
                      <a:pt x="73660" y="1997710"/>
                      <a:pt x="72390" y="2014220"/>
                      <a:pt x="67310" y="2020570"/>
                    </a:cubicBezTo>
                    <a:cubicBezTo>
                      <a:pt x="63500" y="2025650"/>
                      <a:pt x="50800" y="2030730"/>
                      <a:pt x="44450" y="2028190"/>
                    </a:cubicBezTo>
                    <a:cubicBezTo>
                      <a:pt x="35560" y="2025650"/>
                      <a:pt x="26670" y="2016760"/>
                      <a:pt x="22860" y="1997710"/>
                    </a:cubicBezTo>
                    <a:cubicBezTo>
                      <a:pt x="0" y="1884680"/>
                      <a:pt x="227330" y="999490"/>
                      <a:pt x="302260" y="709930"/>
                    </a:cubicBezTo>
                    <a:cubicBezTo>
                      <a:pt x="341630" y="561340"/>
                      <a:pt x="367030" y="478790"/>
                      <a:pt x="405130" y="374650"/>
                    </a:cubicBezTo>
                    <a:cubicBezTo>
                      <a:pt x="439420" y="280670"/>
                      <a:pt x="477520" y="176530"/>
                      <a:pt x="515620" y="110490"/>
                    </a:cubicBezTo>
                    <a:cubicBezTo>
                      <a:pt x="541020" y="66040"/>
                      <a:pt x="571500" y="13970"/>
                      <a:pt x="594360" y="5080"/>
                    </a:cubicBezTo>
                    <a:cubicBezTo>
                      <a:pt x="604520" y="0"/>
                      <a:pt x="618490" y="2540"/>
                      <a:pt x="623570" y="8890"/>
                    </a:cubicBezTo>
                    <a:cubicBezTo>
                      <a:pt x="629920" y="15240"/>
                      <a:pt x="626110" y="43180"/>
                      <a:pt x="626110" y="4318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574164"/>
              <a:ext cx="1443771" cy="773449"/>
              <a:chOff x="0" y="0"/>
              <a:chExt cx="1315720" cy="70485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6990" y="49530"/>
                <a:ext cx="122174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1221740" h="607060">
                    <a:moveTo>
                      <a:pt x="10160" y="561340"/>
                    </a:moveTo>
                    <a:cubicBezTo>
                      <a:pt x="251460" y="412750"/>
                      <a:pt x="431800" y="331470"/>
                      <a:pt x="590550" y="259080"/>
                    </a:cubicBezTo>
                    <a:cubicBezTo>
                      <a:pt x="773430" y="175260"/>
                      <a:pt x="1107440" y="1270"/>
                      <a:pt x="1183640" y="1270"/>
                    </a:cubicBezTo>
                    <a:cubicBezTo>
                      <a:pt x="1202690" y="1270"/>
                      <a:pt x="1214120" y="8890"/>
                      <a:pt x="1217930" y="16510"/>
                    </a:cubicBezTo>
                    <a:cubicBezTo>
                      <a:pt x="1221740" y="24130"/>
                      <a:pt x="1215390" y="40640"/>
                      <a:pt x="1209040" y="45720"/>
                    </a:cubicBezTo>
                    <a:cubicBezTo>
                      <a:pt x="1203960" y="50800"/>
                      <a:pt x="1191260" y="50800"/>
                      <a:pt x="1184910" y="48260"/>
                    </a:cubicBezTo>
                    <a:cubicBezTo>
                      <a:pt x="1177290" y="44450"/>
                      <a:pt x="1168400" y="30480"/>
                      <a:pt x="1168400" y="22860"/>
                    </a:cubicBezTo>
                    <a:cubicBezTo>
                      <a:pt x="1168400" y="15240"/>
                      <a:pt x="1174750" y="5080"/>
                      <a:pt x="1181100" y="2540"/>
                    </a:cubicBezTo>
                    <a:cubicBezTo>
                      <a:pt x="1188720" y="0"/>
                      <a:pt x="1212850" y="6350"/>
                      <a:pt x="1216660" y="13970"/>
                    </a:cubicBezTo>
                    <a:cubicBezTo>
                      <a:pt x="1220470" y="21590"/>
                      <a:pt x="1216660" y="34290"/>
                      <a:pt x="1203960" y="48260"/>
                    </a:cubicBezTo>
                    <a:cubicBezTo>
                      <a:pt x="1134110" y="123190"/>
                      <a:pt x="422910" y="383540"/>
                      <a:pt x="226060" y="487680"/>
                    </a:cubicBezTo>
                    <a:cubicBezTo>
                      <a:pt x="135890" y="535940"/>
                      <a:pt x="74930" y="599440"/>
                      <a:pt x="36830" y="604520"/>
                    </a:cubicBezTo>
                    <a:cubicBezTo>
                      <a:pt x="21590" y="607060"/>
                      <a:pt x="7620" y="601980"/>
                      <a:pt x="3810" y="594360"/>
                    </a:cubicBezTo>
                    <a:cubicBezTo>
                      <a:pt x="0" y="586740"/>
                      <a:pt x="10160" y="561340"/>
                      <a:pt x="10160" y="56134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16026" y="730247"/>
              <a:ext cx="1609609" cy="871001"/>
              <a:chOff x="0" y="0"/>
              <a:chExt cx="1466850" cy="7937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9530" y="50800"/>
                <a:ext cx="137033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1370330" h="698500">
                    <a:moveTo>
                      <a:pt x="64770" y="673100"/>
                    </a:moveTo>
                    <a:cubicBezTo>
                      <a:pt x="8890" y="688340"/>
                      <a:pt x="2540" y="679450"/>
                      <a:pt x="1270" y="671830"/>
                    </a:cubicBezTo>
                    <a:cubicBezTo>
                      <a:pt x="0" y="664210"/>
                      <a:pt x="2540" y="656590"/>
                      <a:pt x="13970" y="645160"/>
                    </a:cubicBezTo>
                    <a:cubicBezTo>
                      <a:pt x="80010" y="579120"/>
                      <a:pt x="704850" y="321310"/>
                      <a:pt x="947420" y="200660"/>
                    </a:cubicBezTo>
                    <a:cubicBezTo>
                      <a:pt x="1103630" y="123190"/>
                      <a:pt x="1271270" y="6350"/>
                      <a:pt x="1330960" y="2540"/>
                    </a:cubicBezTo>
                    <a:cubicBezTo>
                      <a:pt x="1348740" y="1270"/>
                      <a:pt x="1362710" y="7620"/>
                      <a:pt x="1366520" y="15240"/>
                    </a:cubicBezTo>
                    <a:cubicBezTo>
                      <a:pt x="1370330" y="22860"/>
                      <a:pt x="1360170" y="45720"/>
                      <a:pt x="1352550" y="49530"/>
                    </a:cubicBezTo>
                    <a:cubicBezTo>
                      <a:pt x="1346200" y="53340"/>
                      <a:pt x="1334770" y="50800"/>
                      <a:pt x="1329690" y="46990"/>
                    </a:cubicBezTo>
                    <a:cubicBezTo>
                      <a:pt x="1323340" y="41910"/>
                      <a:pt x="1316990" y="25400"/>
                      <a:pt x="1319530" y="17780"/>
                    </a:cubicBezTo>
                    <a:cubicBezTo>
                      <a:pt x="1322070" y="10160"/>
                      <a:pt x="1337310" y="0"/>
                      <a:pt x="1344930" y="0"/>
                    </a:cubicBezTo>
                    <a:cubicBezTo>
                      <a:pt x="1352550" y="0"/>
                      <a:pt x="1362710" y="6350"/>
                      <a:pt x="1365250" y="12700"/>
                    </a:cubicBezTo>
                    <a:cubicBezTo>
                      <a:pt x="1367790" y="20320"/>
                      <a:pt x="1365250" y="36830"/>
                      <a:pt x="1355090" y="48260"/>
                    </a:cubicBezTo>
                    <a:cubicBezTo>
                      <a:pt x="1336040" y="72390"/>
                      <a:pt x="1286510" y="85090"/>
                      <a:pt x="1220470" y="119380"/>
                    </a:cubicBezTo>
                    <a:cubicBezTo>
                      <a:pt x="1040130" y="210820"/>
                      <a:pt x="408940" y="525780"/>
                      <a:pt x="208280" y="617220"/>
                    </a:cubicBezTo>
                    <a:cubicBezTo>
                      <a:pt x="124460" y="655320"/>
                      <a:pt x="60960" y="698500"/>
                      <a:pt x="27940" y="692150"/>
                    </a:cubicBezTo>
                    <a:cubicBezTo>
                      <a:pt x="13970" y="689610"/>
                      <a:pt x="1270" y="674370"/>
                      <a:pt x="1270" y="665480"/>
                    </a:cubicBezTo>
                    <a:cubicBezTo>
                      <a:pt x="1270" y="654050"/>
                      <a:pt x="25400" y="632460"/>
                      <a:pt x="38100" y="629920"/>
                    </a:cubicBezTo>
                    <a:cubicBezTo>
                      <a:pt x="49530" y="627380"/>
                      <a:pt x="71120" y="633730"/>
                      <a:pt x="74930" y="641350"/>
                    </a:cubicBezTo>
                    <a:cubicBezTo>
                      <a:pt x="78740" y="648970"/>
                      <a:pt x="64770" y="673100"/>
                      <a:pt x="64770" y="673100"/>
                    </a:cubicBezTo>
                  </a:path>
                </a:pathLst>
              </a:custGeom>
              <a:solidFill>
                <a:srgbClr val="00C26C"/>
              </a:solidFill>
              <a:ln cap="sq">
                <a:noFill/>
                <a:prstDash val="solid"/>
                <a:miter/>
              </a:ln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6813882" y="2763592"/>
            <a:ext cx="4474221" cy="237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6319"/>
              </a:lnSpc>
              <a:spcBef>
                <a:spcPct val="0"/>
              </a:spcBef>
            </a:pPr>
            <a:r>
              <a:rPr lang="en-US" sz="19199" dirty="0">
                <a:solidFill>
                  <a:srgbClr val="177475"/>
                </a:solidFill>
                <a:latin typeface="Anton"/>
              </a:rPr>
              <a:t>LQVT</a:t>
            </a:r>
          </a:p>
        </p:txBody>
      </p:sp>
      <p:sp>
        <p:nvSpPr>
          <p:cNvPr id="27" name="Freeform 27"/>
          <p:cNvSpPr/>
          <p:nvPr/>
        </p:nvSpPr>
        <p:spPr>
          <a:xfrm rot="206180">
            <a:off x="14782768" y="4832081"/>
            <a:ext cx="3010355" cy="5755697"/>
          </a:xfrm>
          <a:custGeom>
            <a:avLst/>
            <a:gdLst/>
            <a:ahLst/>
            <a:cxnLst/>
            <a:rect l="l" t="t" r="r" b="b"/>
            <a:pathLst>
              <a:path w="3010355" h="5755697">
                <a:moveTo>
                  <a:pt x="0" y="0"/>
                </a:moveTo>
                <a:lnTo>
                  <a:pt x="3010354" y="0"/>
                </a:lnTo>
                <a:lnTo>
                  <a:pt x="3010354" y="5755697"/>
                </a:lnTo>
                <a:lnTo>
                  <a:pt x="0" y="5755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7138186" y="7196122"/>
            <a:ext cx="3825612" cy="40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4"/>
              </a:lnSpc>
            </a:pPr>
            <a:r>
              <a:rPr lang="en-US" sz="2360">
                <a:solidFill>
                  <a:srgbClr val="FFFFFF"/>
                </a:solidFill>
                <a:latin typeface="Clear Sans"/>
              </a:rPr>
              <a:t>Teacher Olivia's Class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894707" y="5450626"/>
            <a:ext cx="1525924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thể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tích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tượng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20572" y="989549"/>
            <a:ext cx="68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UBND QUẬN LONG BIÊN</a:t>
            </a:r>
          </a:p>
          <a:p>
            <a:pPr algn="ctr"/>
            <a:r>
              <a:rPr lang="en-US" sz="3200" dirty="0" smtClean="0"/>
              <a:t>TRƯỜNG MẦM </a:t>
            </a:r>
            <a:r>
              <a:rPr lang="en-US" sz="3200" smtClean="0"/>
              <a:t>NON </a:t>
            </a:r>
            <a:r>
              <a:rPr lang="en-US" sz="3200" smtClean="0"/>
              <a:t>HOA MỘC LAN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19164" y="4638040"/>
            <a:ext cx="14049673" cy="27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HĐ1: Gây hứng thú.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- Cho trẻ hát “Cho tôi đi làm mưa với”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07361" y="4638040"/>
            <a:ext cx="1490369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HĐ2: Đo dung tích của 2 đối tượng bằng một vật đo.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135386" y="2245536"/>
            <a:ext cx="1962631" cy="5432889"/>
          </a:xfrm>
          <a:custGeom>
            <a:avLst/>
            <a:gdLst/>
            <a:ahLst/>
            <a:cxnLst/>
            <a:rect l="l" t="t" r="r" b="b"/>
            <a:pathLst>
              <a:path w="1962631" h="5432889">
                <a:moveTo>
                  <a:pt x="0" y="0"/>
                </a:moveTo>
                <a:lnTo>
                  <a:pt x="1962631" y="0"/>
                </a:lnTo>
                <a:lnTo>
                  <a:pt x="1962631" y="5432889"/>
                </a:lnTo>
                <a:lnTo>
                  <a:pt x="0" y="543288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423304" y="3704818"/>
            <a:ext cx="10612951" cy="25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+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Cô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giải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thích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: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đựng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chai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chai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đựng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bát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bát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trong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cốc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gọi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là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dung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tích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của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cốc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 </a:t>
            </a:r>
            <a:r>
              <a:rPr lang="en-US" sz="3596" dirty="0" err="1">
                <a:solidFill>
                  <a:srgbClr val="000000"/>
                </a:solidFill>
                <a:latin typeface="Noto Serif Display"/>
              </a:rPr>
              <a:t>nước</a:t>
            </a:r>
            <a:r>
              <a:rPr lang="en-US" sz="3596" dirty="0">
                <a:solidFill>
                  <a:srgbClr val="000000"/>
                </a:solidFill>
                <a:latin typeface="Noto Serif Display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624602" y="-1246602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35720" y="1387280"/>
            <a:ext cx="2220686" cy="5767088"/>
          </a:xfrm>
          <a:custGeom>
            <a:avLst/>
            <a:gdLst/>
            <a:ahLst/>
            <a:cxnLst/>
            <a:rect l="l" t="t" r="r" b="b"/>
            <a:pathLst>
              <a:path w="9144000" h="8229600">
                <a:moveTo>
                  <a:pt x="0" y="0"/>
                </a:moveTo>
                <a:lnTo>
                  <a:pt x="9144000" y="0"/>
                </a:lnTo>
                <a:lnTo>
                  <a:pt x="9144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t="-22181" r="-311766" b="-20519"/>
            </a:stretch>
          </a:blipFill>
        </p:spPr>
      </p:sp>
      <p:sp>
        <p:nvSpPr>
          <p:cNvPr id="19" name="Freeform 17"/>
          <p:cNvSpPr/>
          <p:nvPr/>
        </p:nvSpPr>
        <p:spPr>
          <a:xfrm>
            <a:off x="12012731" y="738882"/>
            <a:ext cx="2085961" cy="6227967"/>
          </a:xfrm>
          <a:custGeom>
            <a:avLst/>
            <a:gdLst/>
            <a:ahLst/>
            <a:cxnLst/>
            <a:rect l="l" t="t" r="r" b="b"/>
            <a:pathLst>
              <a:path w="9144000" h="8229600">
                <a:moveTo>
                  <a:pt x="0" y="0"/>
                </a:moveTo>
                <a:lnTo>
                  <a:pt x="9144000" y="0"/>
                </a:lnTo>
                <a:lnTo>
                  <a:pt x="9144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l="-108065" t="-29335" r="-230295" b="-29335"/>
            </a:stretch>
          </a:blipFill>
        </p:spPr>
      </p:sp>
      <p:sp>
        <p:nvSpPr>
          <p:cNvPr id="20" name="TextBox 19"/>
          <p:cNvSpPr txBox="1"/>
          <p:nvPr/>
        </p:nvSpPr>
        <p:spPr>
          <a:xfrm>
            <a:off x="7086600" y="81643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35065" r="4419" b="20215"/>
          <a:stretch/>
        </p:blipFill>
        <p:spPr>
          <a:xfrm>
            <a:off x="762000" y="454967"/>
            <a:ext cx="5747657" cy="44981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r="-2989" b="20215"/>
          <a:stretch/>
        </p:blipFill>
        <p:spPr>
          <a:xfrm>
            <a:off x="374946" y="4807156"/>
            <a:ext cx="7769338" cy="51294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97199" y="4258628"/>
            <a:ext cx="3877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7588" y="9290321"/>
            <a:ext cx="227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78245" y="7015922"/>
            <a:ext cx="339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4" b="27035"/>
          <a:stretch/>
        </p:blipFill>
        <p:spPr>
          <a:xfrm>
            <a:off x="5511912" y="2736847"/>
            <a:ext cx="7543800" cy="46350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24800" y="6287669"/>
            <a:ext cx="252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253045" y="-1248895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081344" y="4773343"/>
            <a:ext cx="1061295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9538">
            <a:off x="3709652" y="-1252046"/>
            <a:ext cx="11038796" cy="15639380"/>
          </a:xfrm>
          <a:custGeom>
            <a:avLst/>
            <a:gdLst/>
            <a:ahLst/>
            <a:cxnLst/>
            <a:rect l="l" t="t" r="r" b="b"/>
            <a:pathLst>
              <a:path w="11038796" h="15639380">
                <a:moveTo>
                  <a:pt x="0" y="0"/>
                </a:moveTo>
                <a:lnTo>
                  <a:pt x="11038796" y="0"/>
                </a:lnTo>
                <a:lnTo>
                  <a:pt x="11038796" y="15639380"/>
                </a:lnTo>
                <a:lnTo>
                  <a:pt x="0" y="15639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180201">
            <a:off x="940483" y="-316014"/>
            <a:ext cx="4352438" cy="4114800"/>
          </a:xfrm>
          <a:custGeom>
            <a:avLst/>
            <a:gdLst/>
            <a:ahLst/>
            <a:cxnLst/>
            <a:rect l="l" t="t" r="r" b="b"/>
            <a:pathLst>
              <a:path w="4352438" h="4114800">
                <a:moveTo>
                  <a:pt x="0" y="0"/>
                </a:moveTo>
                <a:lnTo>
                  <a:pt x="4352438" y="0"/>
                </a:lnTo>
                <a:lnTo>
                  <a:pt x="43524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8025096"/>
            <a:ext cx="21560172" cy="4053539"/>
            <a:chOff x="0" y="0"/>
            <a:chExt cx="28746896" cy="5404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4553254" y="62702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6" y="0"/>
                  </a:lnTo>
                  <a:lnTo>
                    <a:pt x="7752146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22160" y="159895"/>
              <a:ext cx="7752146" cy="4777693"/>
            </a:xfrm>
            <a:custGeom>
              <a:avLst/>
              <a:gdLst/>
              <a:ahLst/>
              <a:cxnLst/>
              <a:rect l="l" t="t" r="r" b="b"/>
              <a:pathLst>
                <a:path w="7752146" h="4777693">
                  <a:moveTo>
                    <a:pt x="0" y="0"/>
                  </a:moveTo>
                  <a:lnTo>
                    <a:pt x="7752145" y="0"/>
                  </a:lnTo>
                  <a:lnTo>
                    <a:pt x="7752145" y="4777693"/>
                  </a:lnTo>
                  <a:lnTo>
                    <a:pt x="0" y="4777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058907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5" y="0"/>
                  </a:lnTo>
                  <a:lnTo>
                    <a:pt x="7752145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0994750" y="871095"/>
              <a:ext cx="7752146" cy="3302782"/>
            </a:xfrm>
            <a:custGeom>
              <a:avLst/>
              <a:gdLst/>
              <a:ahLst/>
              <a:cxnLst/>
              <a:rect l="l" t="t" r="r" b="b"/>
              <a:pathLst>
                <a:path w="7752146" h="3302782">
                  <a:moveTo>
                    <a:pt x="0" y="0"/>
                  </a:moveTo>
                  <a:lnTo>
                    <a:pt x="7752146" y="0"/>
                  </a:lnTo>
                  <a:lnTo>
                    <a:pt x="7752146" y="3302782"/>
                  </a:lnTo>
                  <a:lnTo>
                    <a:pt x="0" y="3302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808256" y="4599693"/>
            <a:ext cx="828087" cy="72457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175"/>
              <a:ext cx="558800" cy="377825"/>
            </a:xfrm>
            <a:prstGeom prst="rect">
              <a:avLst/>
            </a:prstGeom>
          </p:spPr>
          <p:txBody>
            <a:bodyPr lIns="48392" tIns="48392" rIns="48392" bIns="48392" rtlCol="0" anchor="ctr"/>
            <a:lstStyle/>
            <a:p>
              <a:pPr algn="ctr">
                <a:lnSpc>
                  <a:spcPts val="3304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-349828">
            <a:off x="187836" y="7236044"/>
            <a:ext cx="1801003" cy="3789808"/>
          </a:xfrm>
          <a:custGeom>
            <a:avLst/>
            <a:gdLst/>
            <a:ahLst/>
            <a:cxnLst/>
            <a:rect l="l" t="t" r="r" b="b"/>
            <a:pathLst>
              <a:path w="1801003" h="3789808">
                <a:moveTo>
                  <a:pt x="0" y="0"/>
                </a:moveTo>
                <a:lnTo>
                  <a:pt x="1801003" y="0"/>
                </a:lnTo>
                <a:lnTo>
                  <a:pt x="1801003" y="3789808"/>
                </a:lnTo>
                <a:lnTo>
                  <a:pt x="0" y="37898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06180">
            <a:off x="15777593" y="6346062"/>
            <a:ext cx="2066935" cy="3951910"/>
          </a:xfrm>
          <a:custGeom>
            <a:avLst/>
            <a:gdLst/>
            <a:ahLst/>
            <a:cxnLst/>
            <a:rect l="l" t="t" r="r" b="b"/>
            <a:pathLst>
              <a:path w="2066935" h="3951910">
                <a:moveTo>
                  <a:pt x="0" y="0"/>
                </a:moveTo>
                <a:lnTo>
                  <a:pt x="2066935" y="0"/>
                </a:lnTo>
                <a:lnTo>
                  <a:pt x="2066935" y="3951910"/>
                </a:lnTo>
                <a:lnTo>
                  <a:pt x="0" y="3951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922574" y="4796607"/>
            <a:ext cx="1061295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5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6411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119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DejaVu Serif Bold</vt:lpstr>
      <vt:lpstr>Calibri</vt:lpstr>
      <vt:lpstr>Times New Roman</vt:lpstr>
      <vt:lpstr>Noto Serif Display</vt:lpstr>
      <vt:lpstr>Anton</vt:lpstr>
      <vt:lpstr>Arial</vt:lpstr>
      <vt:lpstr>Clear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Techsi.vn</cp:lastModifiedBy>
  <cp:revision>4</cp:revision>
  <dcterms:created xsi:type="dcterms:W3CDTF">2006-08-16T00:00:00Z</dcterms:created>
  <dcterms:modified xsi:type="dcterms:W3CDTF">2024-04-06T09:39:36Z</dcterms:modified>
  <dc:identifier>DAGAykqXGEY</dc:identifier>
</cp:coreProperties>
</file>