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wav" ContentType="audio/x-wav"/>
  <Default Extension="gif" ContentType="image/gif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22" r:id="rId2"/>
    <p:sldId id="291" r:id="rId3"/>
    <p:sldId id="295" r:id="rId4"/>
    <p:sldId id="279" r:id="rId5"/>
    <p:sldId id="296" r:id="rId6"/>
    <p:sldId id="294" r:id="rId7"/>
    <p:sldId id="293" r:id="rId8"/>
    <p:sldId id="288" r:id="rId9"/>
    <p:sldId id="297" r:id="rId10"/>
    <p:sldId id="298" r:id="rId11"/>
    <p:sldId id="269" r:id="rId12"/>
    <p:sldId id="267" r:id="rId13"/>
    <p:sldId id="272" r:id="rId14"/>
    <p:sldId id="318" r:id="rId15"/>
    <p:sldId id="319" r:id="rId16"/>
    <p:sldId id="321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88" d="100"/>
          <a:sy n="88" d="100"/>
        </p:scale>
        <p:origin x="576" y="-4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8AE3BB-9655-4944-9396-69B9C3972B2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9975285-4142-42BE-81D9-6FD1D5B162E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5F198E5-76D7-464A-83E0-8910871B86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5B9353-1A7A-4C1D-A208-D6BB817F9762}" type="datetimeFigureOut">
              <a:rPr lang="en-US" smtClean="0"/>
              <a:t>4/6/2024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D6B71FA-B225-4809-A814-AD23850991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6C7D195-BE88-4848-BA69-13D834E3B9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EA819C-4008-42E0-95D3-63B049E010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47872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97DF63-F313-46B1-A6AB-668B3085DB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4C19B7F-5541-429D-8A3F-F41C3989FF6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6C2EB8F-AE0C-46A2-B511-F4415B2A0A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5B9353-1A7A-4C1D-A208-D6BB817F9762}" type="datetimeFigureOut">
              <a:rPr lang="en-US" smtClean="0"/>
              <a:t>4/6/2024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515F7E5-95BC-49C0-8E0D-1C61F279C8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E2930C6-856B-426A-8BAE-D1154382F1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EA819C-4008-42E0-95D3-63B049E010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35665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ABA66DD-6230-4960-B0FD-563F19E429C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497E3AC-16E0-432C-A29F-3C9A70E35D1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0559ABD-CB73-4FE1-97BE-3AA7D65722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5B9353-1A7A-4C1D-A208-D6BB817F9762}" type="datetimeFigureOut">
              <a:rPr lang="en-US" smtClean="0"/>
              <a:t>4/6/2024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B5E1C72-6260-452C-87CE-ADAA2929B1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4917873-4D18-4203-B4D6-E73A8AB56C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EA819C-4008-42E0-95D3-63B049E010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16705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3B4068-A0E0-4FDC-9CFB-A1948B4D82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A4BEC08-F41C-42D4-AC46-103E05FACA9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C4901B8-4405-43A5-8820-321A7B35B7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5B9353-1A7A-4C1D-A208-D6BB817F9762}" type="datetimeFigureOut">
              <a:rPr lang="en-US" smtClean="0"/>
              <a:t>4/6/2024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447ED2B-1D67-4225-ACC1-D2D83E318A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2376F4B-77B4-4519-9F75-2FC984A793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EA819C-4008-42E0-95D3-63B049E010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96427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9FB31D-582D-4CDE-992A-722B6C0A16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A257B33-4CFB-4B00-9BBB-27CB2FBDDA0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9FA5B12-FC70-43A1-A3C0-59A5684CF6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5B9353-1A7A-4C1D-A208-D6BB817F9762}" type="datetimeFigureOut">
              <a:rPr lang="en-US" smtClean="0"/>
              <a:t>4/6/2024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34FA38E-B05A-4522-8CC9-ED52FF6F24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C4E55A3-E56A-4BE6-B8F0-8357B3EE9D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EA819C-4008-42E0-95D3-63B049E010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76960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C9ED25-73B7-40EE-B8D4-73EC76A389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93AAA8B-A5CC-44D5-A338-D997C849B17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46DA53A-9580-4603-84A9-BBFC0D367F7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7BA644B-364C-4799-8A5B-5CF25A6007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5B9353-1A7A-4C1D-A208-D6BB817F9762}" type="datetimeFigureOut">
              <a:rPr lang="en-US" smtClean="0"/>
              <a:t>4/6/2024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76DE256-F36C-4565-94B1-1882C2967E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0031185-B9BD-489D-8544-B256BD6BED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EA819C-4008-42E0-95D3-63B049E010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74356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B106E0-0659-4BE4-BE34-DBBB5AC2AF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D2581AA-D68B-403E-9D9D-D8232160400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F43EE13-8BA8-42DC-B21B-431ED2BCBE5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A440D1A-25F6-49CA-B24E-27702128C9E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9C8AB5F-F9FF-4B6F-98A7-0E184541C65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BB303C2-B893-4DCE-B998-22D355E7CF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5B9353-1A7A-4C1D-A208-D6BB817F9762}" type="datetimeFigureOut">
              <a:rPr lang="en-US" smtClean="0"/>
              <a:t>4/6/2024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E0DFAD6-5C07-42F3-B623-5C031C8BBD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5F10EC3-13F8-454B-ACA7-EDCED66420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EA819C-4008-42E0-95D3-63B049E010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96676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23DD14-DAD4-45EA-96BB-63A6E96D70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1383CC0-D022-4424-8C00-0627BA28FE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5B9353-1A7A-4C1D-A208-D6BB817F9762}" type="datetimeFigureOut">
              <a:rPr lang="en-US" smtClean="0"/>
              <a:t>4/6/2024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7998820-586E-4435-9A07-D5C5A67CB3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BB7414E-A4D7-4B91-B4C1-582448814A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EA819C-4008-42E0-95D3-63B049E010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75944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4B03647-C34A-4BCD-B183-900238989A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5B9353-1A7A-4C1D-A208-D6BB817F9762}" type="datetimeFigureOut">
              <a:rPr lang="en-US" smtClean="0"/>
              <a:t>4/6/2024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0D875AA-8A75-4076-B8B5-6893B0B33D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81ECF06-9C30-4DA8-9622-70A4766B52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EA819C-4008-42E0-95D3-63B049E010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52197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6AD971-023B-4CBC-B0F1-A475BFCDAD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EC3C608-AA7F-4D93-942F-14879E41A9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B3C7A13-5E96-4D0B-AB20-EB9CE3EB832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FCDBC66-BFC6-4BCE-82A8-A7D4E3E870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5B9353-1A7A-4C1D-A208-D6BB817F9762}" type="datetimeFigureOut">
              <a:rPr lang="en-US" smtClean="0"/>
              <a:t>4/6/2024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04E9571-157F-4785-8BEC-F5D05B37E9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90AD2AC-715F-45D3-8EC6-EB72445A10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EA819C-4008-42E0-95D3-63B049E010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77448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D9E6E7-8EB3-49F2-937F-87A65D0DAB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7A998DD-19BE-4EDB-B538-B1B9C7AA419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BB55A30-4F46-4290-AB2B-AE13FBCBE35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9DD5420-62A2-4A10-8FBB-3B3A17960B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5B9353-1A7A-4C1D-A208-D6BB817F9762}" type="datetimeFigureOut">
              <a:rPr lang="en-US" smtClean="0"/>
              <a:t>4/6/2024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F2E1C0F-DDED-479E-99D3-5A97416B43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32EC44D-3C83-468B-BBC0-3352BC6F18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EA819C-4008-42E0-95D3-63B049E010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63044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C812DE8-2206-4A43-B351-E3F84E5B78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48770DD-CFC0-46BE-AEA6-AF6CF26F38B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3C0760B-21AB-4EBA-87D5-974D0005DE4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5B9353-1A7A-4C1D-A208-D6BB817F9762}" type="datetimeFigureOut">
              <a:rPr lang="en-US" smtClean="0"/>
              <a:t>4/6/2024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7E6073B-C15C-4941-B745-4D3F4FCE530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EC86F45-AD53-45DB-B5C6-410770B55D5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EA819C-4008-42E0-95D3-63B049E010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89586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gif"/><Relationship Id="rId4" Type="http://schemas.openxmlformats.org/officeDocument/2006/relationships/image" Target="../media/image3.gif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eg"/><Relationship Id="rId3" Type="http://schemas.openxmlformats.org/officeDocument/2006/relationships/image" Target="../media/image13.jpeg"/><Relationship Id="rId7" Type="http://schemas.openxmlformats.org/officeDocument/2006/relationships/image" Target="../media/image17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Users\ACER\Desktop\b&#7841;n%20&#417;i%20c&#243;%20bi&#7871;t%20cut.mp3" TargetMode="Externa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13" Type="http://schemas.openxmlformats.org/officeDocument/2006/relationships/oleObject" Target="../embeddings/oleObject4.bin"/><Relationship Id="rId18" Type="http://schemas.openxmlformats.org/officeDocument/2006/relationships/image" Target="../media/image24.png"/><Relationship Id="rId26" Type="http://schemas.openxmlformats.org/officeDocument/2006/relationships/image" Target="../media/image31.png"/><Relationship Id="rId3" Type="http://schemas.openxmlformats.org/officeDocument/2006/relationships/audio" Target="../media/media1.WAV"/><Relationship Id="rId21" Type="http://schemas.openxmlformats.org/officeDocument/2006/relationships/image" Target="../media/image27.png"/><Relationship Id="rId7" Type="http://schemas.openxmlformats.org/officeDocument/2006/relationships/slideLayout" Target="../slideLayouts/slideLayout2.xml"/><Relationship Id="rId12" Type="http://schemas.openxmlformats.org/officeDocument/2006/relationships/oleObject" Target="../embeddings/oleObject3.bin"/><Relationship Id="rId17" Type="http://schemas.openxmlformats.org/officeDocument/2006/relationships/oleObject" Target="../embeddings/oleObject8.bin"/><Relationship Id="rId25" Type="http://schemas.openxmlformats.org/officeDocument/2006/relationships/oleObject" Target="../embeddings/oleObject9.bin"/><Relationship Id="rId2" Type="http://schemas.microsoft.com/office/2007/relationships/media" Target="../media/media1.WAV"/><Relationship Id="rId16" Type="http://schemas.openxmlformats.org/officeDocument/2006/relationships/oleObject" Target="../embeddings/oleObject7.bin"/><Relationship Id="rId20" Type="http://schemas.openxmlformats.org/officeDocument/2006/relationships/image" Target="../media/image26.png"/><Relationship Id="rId29" Type="http://schemas.openxmlformats.org/officeDocument/2006/relationships/image" Target="../media/image34.png"/><Relationship Id="rId1" Type="http://schemas.openxmlformats.org/officeDocument/2006/relationships/vmlDrawing" Target="../drawings/vmlDrawing1.vml"/><Relationship Id="rId6" Type="http://schemas.openxmlformats.org/officeDocument/2006/relationships/audio" Target="file:///G:\Chudiem%20Hientuongtunhien\dugio%20toan%2010(httu%20nhien)\dung%20roi%201.wav" TargetMode="External"/><Relationship Id="rId11" Type="http://schemas.openxmlformats.org/officeDocument/2006/relationships/oleObject" Target="../embeddings/oleObject2.bin"/><Relationship Id="rId24" Type="http://schemas.openxmlformats.org/officeDocument/2006/relationships/image" Target="../media/image30.png"/><Relationship Id="rId5" Type="http://schemas.openxmlformats.org/officeDocument/2006/relationships/audio" Target="file:///G:\Chudiem%20Hientuongtunhien\dugio%20toan%2010(httu%20nhien)\chua%20dung2.wav" TargetMode="External"/><Relationship Id="rId15" Type="http://schemas.openxmlformats.org/officeDocument/2006/relationships/oleObject" Target="../embeddings/oleObject6.bin"/><Relationship Id="rId23" Type="http://schemas.openxmlformats.org/officeDocument/2006/relationships/image" Target="../media/image29.png"/><Relationship Id="rId28" Type="http://schemas.openxmlformats.org/officeDocument/2006/relationships/image" Target="../media/image33.png"/><Relationship Id="rId10" Type="http://schemas.openxmlformats.org/officeDocument/2006/relationships/image" Target="../media/image22.wmf"/><Relationship Id="rId19" Type="http://schemas.openxmlformats.org/officeDocument/2006/relationships/image" Target="../media/image25.png"/><Relationship Id="rId4" Type="http://schemas.openxmlformats.org/officeDocument/2006/relationships/audio" Target="file:///G:\Chudiem%20Hientuongtunhien\dugio%20toan%2010(httu%20nhien)\notify.wav" TargetMode="External"/><Relationship Id="rId9" Type="http://schemas.openxmlformats.org/officeDocument/2006/relationships/oleObject" Target="../embeddings/oleObject1.bin"/><Relationship Id="rId14" Type="http://schemas.openxmlformats.org/officeDocument/2006/relationships/oleObject" Target="../embeddings/oleObject5.bin"/><Relationship Id="rId22" Type="http://schemas.openxmlformats.org/officeDocument/2006/relationships/image" Target="../media/image28.png"/><Relationship Id="rId27" Type="http://schemas.openxmlformats.org/officeDocument/2006/relationships/image" Target="../media/image32.png"/><Relationship Id="rId30" Type="http://schemas.openxmlformats.org/officeDocument/2006/relationships/oleObject" Target="../embeddings/oleObject10.bin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gif"/><Relationship Id="rId2" Type="http://schemas.openxmlformats.org/officeDocument/2006/relationships/slideLayout" Target="../slideLayouts/slideLayout1.xml"/><Relationship Id="rId1" Type="http://schemas.openxmlformats.org/officeDocument/2006/relationships/audio" Target="file:///G:\giam%20an%20thi%20UDCNTT%202010-%202011\lam%20chu%20bo%20doi.mp3" TargetMode="External"/><Relationship Id="rId4" Type="http://schemas.openxmlformats.org/officeDocument/2006/relationships/image" Target="../media/image3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0.emf"/><Relationship Id="rId4" Type="http://schemas.openxmlformats.org/officeDocument/2006/relationships/image" Target="../media/image39.e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7" Type="http://schemas.openxmlformats.org/officeDocument/2006/relationships/image" Target="../media/image46.pn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5.png"/><Relationship Id="rId5" Type="http://schemas.openxmlformats.org/officeDocument/2006/relationships/image" Target="../media/image44.jpeg"/><Relationship Id="rId4" Type="http://schemas.openxmlformats.org/officeDocument/2006/relationships/image" Target="../media/image43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gif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gif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eg"/><Relationship Id="rId3" Type="http://schemas.openxmlformats.org/officeDocument/2006/relationships/image" Target="../media/image13.jpeg"/><Relationship Id="rId7" Type="http://schemas.openxmlformats.org/officeDocument/2006/relationships/image" Target="../media/image17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0" cy="695739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" name="TextBox 2"/>
          <p:cNvSpPr txBox="1"/>
          <p:nvPr/>
        </p:nvSpPr>
        <p:spPr>
          <a:xfrm>
            <a:off x="857250" y="846481"/>
            <a:ext cx="10499657" cy="5581438"/>
          </a:xfrm>
          <a:prstGeom prst="rect">
            <a:avLst/>
          </a:prstGeom>
          <a:noFill/>
        </p:spPr>
        <p:txBody>
          <a:bodyPr wrap="square" rtlCol="0">
            <a:prstTxWarp prst="textArchUp">
              <a:avLst>
                <a:gd name="adj" fmla="val 10800000"/>
              </a:avLst>
            </a:prstTxWarp>
            <a:spAutoFit/>
          </a:bodyPr>
          <a:lstStyle/>
          <a:p>
            <a:pPr algn="ctr"/>
            <a:r>
              <a:rPr lang="en-US" sz="8800" b="1" dirty="0" smtClean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00B0F0"/>
                </a:solidFill>
              </a:rPr>
              <a:t>TRƯỜNG MẦM NON </a:t>
            </a:r>
            <a:r>
              <a:rPr lang="en-US" sz="8800" b="1" smtClean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00B0F0"/>
                </a:solidFill>
              </a:rPr>
              <a:t>HOA </a:t>
            </a:r>
            <a:r>
              <a:rPr lang="en-US" sz="8800" b="1" smtClean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00B0F0"/>
                </a:solidFill>
              </a:rPr>
              <a:t>MỘC LAN</a:t>
            </a:r>
            <a:endParaRPr lang="en-GB" sz="8800" b="1" dirty="0">
              <a:ln w="22225">
                <a:solidFill>
                  <a:srgbClr val="FF0000"/>
                </a:solidFill>
                <a:prstDash val="solid"/>
              </a:ln>
              <a:solidFill>
                <a:srgbClr val="00B0F0"/>
              </a:solidFill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F1B15746-7492-476F-8758-ED9B093E1E38}"/>
              </a:ext>
            </a:extLst>
          </p:cNvPr>
          <p:cNvSpPr/>
          <p:nvPr/>
        </p:nvSpPr>
        <p:spPr>
          <a:xfrm>
            <a:off x="2080591" y="1578329"/>
            <a:ext cx="8282610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endParaRPr lang="en-US" sz="2000" b="1" dirty="0">
              <a:ln w="1905"/>
              <a:solidFill>
                <a:schemeClr val="tx1">
                  <a:lumMod val="95000"/>
                  <a:lumOff val="5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endParaRPr lang="en-US" sz="2000" b="1" dirty="0">
              <a:ln w="1905"/>
              <a:solidFill>
                <a:schemeClr val="tx1">
                  <a:lumMod val="95000"/>
                  <a:lumOff val="5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r>
              <a:rPr lang="en-US" sz="3200" b="1" dirty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LĨNH VỰC PHÁT TRIỂN NHẬN THỨC</a:t>
            </a:r>
          </a:p>
          <a:p>
            <a:pPr algn="ctr">
              <a:defRPr/>
            </a:pPr>
            <a:r>
              <a:rPr lang="en-US" sz="2400" b="1" dirty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HOẠT ĐỘNG HỌC LÀM QUEN VỚI TOÁN</a:t>
            </a:r>
          </a:p>
          <a:p>
            <a:pPr algn="ctr">
              <a:defRPr/>
            </a:pPr>
            <a:endParaRPr lang="en-US" sz="2400" b="1" dirty="0">
              <a:ln w="1905"/>
              <a:solidFill>
                <a:schemeClr val="tx1">
                  <a:lumMod val="95000"/>
                  <a:lumOff val="5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r>
              <a:rPr lang="en-US" sz="2400" b="1" dirty="0" err="1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Đề</a:t>
            </a:r>
            <a:r>
              <a:rPr lang="en-US" sz="2400" b="1" dirty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tài</a:t>
            </a:r>
            <a:r>
              <a:rPr lang="en-US" sz="2400" b="1" dirty="0">
                <a:ln w="1905"/>
                <a:solidFill>
                  <a:schemeClr val="tx1">
                    <a:lumMod val="95000"/>
                    <a:lumOff val="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400" b="1" dirty="0" err="1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Đếm</a:t>
            </a:r>
            <a:r>
              <a:rPr lang="en-US" sz="2400" b="1" dirty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2400" b="1" dirty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10, </a:t>
            </a:r>
            <a:r>
              <a:rPr lang="en-US" sz="2400" b="1" dirty="0" err="1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nhận</a:t>
            </a:r>
            <a:r>
              <a:rPr lang="en-US" sz="2400" b="1" dirty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2400" b="1" dirty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400" b="1" dirty="0" err="1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z="2400" b="1" dirty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400" b="1" dirty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10 </a:t>
            </a:r>
            <a:r>
              <a:rPr lang="en-US" sz="2400" b="1" dirty="0" err="1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đối</a:t>
            </a:r>
            <a:r>
              <a:rPr lang="en-US" sz="2400" b="1" dirty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tượng</a:t>
            </a:r>
            <a:r>
              <a:rPr lang="en-US" sz="2400" b="1" dirty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b="1" dirty="0" err="1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nhận</a:t>
            </a:r>
            <a:r>
              <a:rPr lang="en-US" sz="2400" b="1" dirty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2400" b="1" dirty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sz="2400" b="1" dirty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400" b="1" dirty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10</a:t>
            </a:r>
          </a:p>
          <a:p>
            <a:pPr algn="ctr">
              <a:defRPr/>
            </a:pPr>
            <a:endParaRPr lang="en-US" sz="2400" b="1" dirty="0">
              <a:ln w="1905"/>
              <a:solidFill>
                <a:schemeClr val="tx1">
                  <a:lumMod val="95000"/>
                  <a:lumOff val="5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r>
              <a:rPr lang="en-US" sz="2400" b="1" dirty="0" err="1">
                <a:ln w="1905"/>
                <a:solidFill>
                  <a:schemeClr val="tx1">
                    <a:lumMod val="95000"/>
                    <a:lumOff val="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Đối</a:t>
            </a:r>
            <a:r>
              <a:rPr lang="en-US" sz="2400" b="1" dirty="0">
                <a:ln w="1905"/>
                <a:solidFill>
                  <a:schemeClr val="tx1">
                    <a:lumMod val="95000"/>
                    <a:lumOff val="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n w="1905"/>
                <a:solidFill>
                  <a:schemeClr val="tx1">
                    <a:lumMod val="95000"/>
                    <a:lumOff val="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tượng</a:t>
            </a:r>
            <a:r>
              <a:rPr lang="en-US" sz="2400" b="1" dirty="0">
                <a:ln w="1905"/>
                <a:solidFill>
                  <a:schemeClr val="tx1">
                    <a:lumMod val="95000"/>
                    <a:lumOff val="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400" b="1" dirty="0" err="1">
                <a:ln w="1905"/>
                <a:solidFill>
                  <a:schemeClr val="tx1">
                    <a:lumMod val="95000"/>
                    <a:lumOff val="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Trẻ</a:t>
            </a:r>
            <a:r>
              <a:rPr lang="en-US" sz="2400" b="1" dirty="0">
                <a:ln w="1905"/>
                <a:solidFill>
                  <a:schemeClr val="tx1">
                    <a:lumMod val="95000"/>
                    <a:lumOff val="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5-6 </a:t>
            </a:r>
            <a:r>
              <a:rPr lang="en-US" sz="2400" b="1" dirty="0" err="1" smtClean="0">
                <a:ln w="1905"/>
                <a:solidFill>
                  <a:schemeClr val="tx1">
                    <a:lumMod val="95000"/>
                    <a:lumOff val="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tuổi</a:t>
            </a:r>
            <a:endParaRPr lang="en-US" sz="2400" b="1" dirty="0" smtClean="0">
              <a:ln w="1905"/>
              <a:solidFill>
                <a:schemeClr val="tx1">
                  <a:lumMod val="95000"/>
                  <a:lumOff val="5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endParaRPr lang="en-US" sz="2400" b="1" dirty="0">
              <a:ln w="1905"/>
              <a:solidFill>
                <a:schemeClr val="tx1">
                  <a:lumMod val="95000"/>
                  <a:lumOff val="5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endParaRPr lang="en-US" sz="2400" b="1" dirty="0" smtClean="0">
              <a:ln w="1905"/>
              <a:solidFill>
                <a:schemeClr val="tx1">
                  <a:lumMod val="95000"/>
                  <a:lumOff val="5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r>
              <a:rPr lang="en-US" sz="2400" b="1" smtClean="0">
                <a:ln w="1905"/>
                <a:solidFill>
                  <a:schemeClr val="tx1">
                    <a:lumMod val="95000"/>
                    <a:lumOff val="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endParaRPr lang="en-US" sz="2400" b="1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tx1">
                  <a:lumMod val="95000"/>
                  <a:lumOff val="5000"/>
                </a:schemeClr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  <a:p>
            <a:pPr algn="ctr">
              <a:defRPr/>
            </a:pPr>
            <a:endParaRPr lang="en-US" sz="3200" b="1" dirty="0">
              <a:ln w="1905"/>
              <a:solidFill>
                <a:srgbClr val="0066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93014" y="3822628"/>
            <a:ext cx="1266825" cy="126682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44984" y="3822628"/>
            <a:ext cx="1266825" cy="126682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3902" y="4229434"/>
            <a:ext cx="1266825" cy="1266825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6888" y="4062412"/>
            <a:ext cx="1266825" cy="1266825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8991" y="78889"/>
            <a:ext cx="857250" cy="2505075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63741" y="78890"/>
            <a:ext cx="857250" cy="2505075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070" y="-241561"/>
            <a:ext cx="11595652" cy="952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06639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5FB147-A9B2-42C4-BF33-656DBCAA4B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6835" y="365125"/>
            <a:ext cx="10836965" cy="1325563"/>
          </a:xfrm>
        </p:spPr>
        <p:txBody>
          <a:bodyPr>
            <a:normAutofit fontScale="90000"/>
          </a:bodyPr>
          <a:lstStyle/>
          <a:p>
            <a:r>
              <a:rPr lang="en-US" sz="270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Phần 2: Đếm đến 10, nhận biết nhóm đối tượng trong phạm vi 10, nhận biết chữ số 10</a:t>
            </a:r>
            <a:r>
              <a:rPr lang="en-US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/>
          </a:p>
        </p:txBody>
      </p:sp>
      <p:pic>
        <p:nvPicPr>
          <p:cNvPr id="22" name="Content Placeholder 21" descr="xpo1194873850.jpg">
            <a:extLst>
              <a:ext uri="{FF2B5EF4-FFF2-40B4-BE49-F238E27FC236}">
                <a16:creationId xmlns:a16="http://schemas.microsoft.com/office/drawing/2014/main" id="{3094BFA4-36D5-4BCF-9561-4908EB80F89D}"/>
              </a:ext>
            </a:extLst>
          </p:cNvPr>
          <p:cNvPicPr>
            <a:picLocks noGrp="1" noChangeAspect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64336" y="3455399"/>
            <a:ext cx="838200" cy="1143000"/>
          </a:xfrm>
        </p:spPr>
      </p:pic>
      <p:pic>
        <p:nvPicPr>
          <p:cNvPr id="4" name="Picture 52">
            <a:extLst>
              <a:ext uri="{FF2B5EF4-FFF2-40B4-BE49-F238E27FC236}">
                <a16:creationId xmlns:a16="http://schemas.microsoft.com/office/drawing/2014/main" id="{C119585B-53DE-489C-854A-C0180AC7EFE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765"/>
          <a:stretch/>
        </p:blipFill>
        <p:spPr bwMode="auto">
          <a:xfrm>
            <a:off x="233851" y="2333106"/>
            <a:ext cx="976312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52">
            <a:extLst>
              <a:ext uri="{FF2B5EF4-FFF2-40B4-BE49-F238E27FC236}">
                <a16:creationId xmlns:a16="http://schemas.microsoft.com/office/drawing/2014/main" id="{529F6CAD-4B89-411F-A2D3-5FF13243090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005"/>
          <a:stretch/>
        </p:blipFill>
        <p:spPr bwMode="auto">
          <a:xfrm>
            <a:off x="8462426" y="2381662"/>
            <a:ext cx="914400" cy="11528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52">
            <a:extLst>
              <a:ext uri="{FF2B5EF4-FFF2-40B4-BE49-F238E27FC236}">
                <a16:creationId xmlns:a16="http://schemas.microsoft.com/office/drawing/2014/main" id="{2885D3B2-9504-4BB9-AFCD-A7A2343CC9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41571" y="2224289"/>
            <a:ext cx="914400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" name="Content Placeholder 21" descr="xpo1194873850.jpg">
            <a:extLst>
              <a:ext uri="{FF2B5EF4-FFF2-40B4-BE49-F238E27FC236}">
                <a16:creationId xmlns:a16="http://schemas.microsoft.com/office/drawing/2014/main" id="{E80EFEFA-D39D-4803-97C8-9C3DCA5368E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8418" y="3442042"/>
            <a:ext cx="914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" name="Content Placeholder 21" descr="xpo1194873850.jpg">
            <a:extLst>
              <a:ext uri="{FF2B5EF4-FFF2-40B4-BE49-F238E27FC236}">
                <a16:creationId xmlns:a16="http://schemas.microsoft.com/office/drawing/2014/main" id="{A4D9572A-A8F3-461C-B4B2-AF2888DA654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90082" y="3513996"/>
            <a:ext cx="914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" name="Content Placeholder 21" descr="xpo1194873850.jpg">
            <a:extLst>
              <a:ext uri="{FF2B5EF4-FFF2-40B4-BE49-F238E27FC236}">
                <a16:creationId xmlns:a16="http://schemas.microsoft.com/office/drawing/2014/main" id="{BFA5BC19-378E-45BC-AD60-17982C60EE1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98370" y="3487702"/>
            <a:ext cx="869177" cy="11958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" name="Content Placeholder 21" descr="xpo1194873850.jpg">
            <a:extLst>
              <a:ext uri="{FF2B5EF4-FFF2-40B4-BE49-F238E27FC236}">
                <a16:creationId xmlns:a16="http://schemas.microsoft.com/office/drawing/2014/main" id="{97CD3FEF-0D67-4C0F-B061-74416DEBCA9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26787" y="3455399"/>
            <a:ext cx="914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" name="Content Placeholder 21" descr="xpo1194873850.jpg">
            <a:extLst>
              <a:ext uri="{FF2B5EF4-FFF2-40B4-BE49-F238E27FC236}">
                <a16:creationId xmlns:a16="http://schemas.microsoft.com/office/drawing/2014/main" id="{F2A87FD9-211F-4209-8D7E-EAED6D368F3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38900" y="3487702"/>
            <a:ext cx="914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" name="Content Placeholder 21" descr="xpo1194873850.jpg">
            <a:extLst>
              <a:ext uri="{FF2B5EF4-FFF2-40B4-BE49-F238E27FC236}">
                <a16:creationId xmlns:a16="http://schemas.microsoft.com/office/drawing/2014/main" id="{EC6CA483-A3C5-4AD1-AA0C-524E0B31311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3261" y="3528960"/>
            <a:ext cx="914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" name="Content Placeholder 21" descr="xpo1194873850.jpg">
            <a:extLst>
              <a:ext uri="{FF2B5EF4-FFF2-40B4-BE49-F238E27FC236}">
                <a16:creationId xmlns:a16="http://schemas.microsoft.com/office/drawing/2014/main" id="{CF9A6ABC-1601-4261-A099-D770A0F5919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32416" y="3476106"/>
            <a:ext cx="914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" name="Content Placeholder 21" descr="xpo1194873850.jpg">
            <a:extLst>
              <a:ext uri="{FF2B5EF4-FFF2-40B4-BE49-F238E27FC236}">
                <a16:creationId xmlns:a16="http://schemas.microsoft.com/office/drawing/2014/main" id="{C03B012C-7B30-4353-84F0-A3A3BC9272E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78331" y="3513996"/>
            <a:ext cx="990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" name="Picture 52">
            <a:extLst>
              <a:ext uri="{FF2B5EF4-FFF2-40B4-BE49-F238E27FC236}">
                <a16:creationId xmlns:a16="http://schemas.microsoft.com/office/drawing/2014/main" id="{58799E03-B046-4497-9ACF-8A0B6F59056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765"/>
          <a:stretch/>
        </p:blipFill>
        <p:spPr bwMode="auto">
          <a:xfrm>
            <a:off x="1247957" y="2385960"/>
            <a:ext cx="914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" name="Picture 52">
            <a:extLst>
              <a:ext uri="{FF2B5EF4-FFF2-40B4-BE49-F238E27FC236}">
                <a16:creationId xmlns:a16="http://schemas.microsoft.com/office/drawing/2014/main" id="{91650EB1-40E8-4FC7-BD3D-E069240D9BB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765"/>
          <a:stretch/>
        </p:blipFill>
        <p:spPr bwMode="auto">
          <a:xfrm>
            <a:off x="2229991" y="2385960"/>
            <a:ext cx="914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" name="Picture 52">
            <a:extLst>
              <a:ext uri="{FF2B5EF4-FFF2-40B4-BE49-F238E27FC236}">
                <a16:creationId xmlns:a16="http://schemas.microsoft.com/office/drawing/2014/main" id="{1773D70B-CF34-42BB-8FD4-E42E663BC29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765"/>
          <a:stretch/>
        </p:blipFill>
        <p:spPr bwMode="auto">
          <a:xfrm>
            <a:off x="3224624" y="2385960"/>
            <a:ext cx="914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" name="Picture 52">
            <a:extLst>
              <a:ext uri="{FF2B5EF4-FFF2-40B4-BE49-F238E27FC236}">
                <a16:creationId xmlns:a16="http://schemas.microsoft.com/office/drawing/2014/main" id="{78276656-3DA1-4F21-B964-096852F2DE8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684"/>
          <a:stretch/>
        </p:blipFill>
        <p:spPr bwMode="auto">
          <a:xfrm>
            <a:off x="4260654" y="2333106"/>
            <a:ext cx="914400" cy="11958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" name="Picture 52">
            <a:extLst>
              <a:ext uri="{FF2B5EF4-FFF2-40B4-BE49-F238E27FC236}">
                <a16:creationId xmlns:a16="http://schemas.microsoft.com/office/drawing/2014/main" id="{F234FA0C-E1D2-4B5B-BBC1-C14FBE9DD5D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433"/>
          <a:stretch/>
        </p:blipFill>
        <p:spPr bwMode="auto">
          <a:xfrm>
            <a:off x="5268240" y="2385959"/>
            <a:ext cx="976313" cy="11472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" name="Picture 52">
            <a:extLst>
              <a:ext uri="{FF2B5EF4-FFF2-40B4-BE49-F238E27FC236}">
                <a16:creationId xmlns:a16="http://schemas.microsoft.com/office/drawing/2014/main" id="{A738C3AB-5D41-4EA4-9EA7-34F82B8A8BE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433"/>
          <a:stretch/>
        </p:blipFill>
        <p:spPr bwMode="auto">
          <a:xfrm>
            <a:off x="6339308" y="2381662"/>
            <a:ext cx="976313" cy="11472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" name="Picture 52">
            <a:extLst>
              <a:ext uri="{FF2B5EF4-FFF2-40B4-BE49-F238E27FC236}">
                <a16:creationId xmlns:a16="http://schemas.microsoft.com/office/drawing/2014/main" id="{24C5F380-97DE-446A-B405-8BC9B1EAACF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245" b="1"/>
          <a:stretch/>
        </p:blipFill>
        <p:spPr bwMode="auto">
          <a:xfrm>
            <a:off x="7377071" y="2333105"/>
            <a:ext cx="990600" cy="12015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" name="Content Placeholder 21" descr="xpo1194873850.jpg">
            <a:extLst>
              <a:ext uri="{FF2B5EF4-FFF2-40B4-BE49-F238E27FC236}">
                <a16:creationId xmlns:a16="http://schemas.microsoft.com/office/drawing/2014/main" id="{6CE888E0-106A-4BE0-9ACC-58F8001F52E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6035" y="3487702"/>
            <a:ext cx="914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Oval 2">
            <a:extLst>
              <a:ext uri="{FF2B5EF4-FFF2-40B4-BE49-F238E27FC236}">
                <a16:creationId xmlns:a16="http://schemas.microsoft.com/office/drawing/2014/main" id="{AFC42F0A-C2FE-4783-8EE1-F27580A11FD1}"/>
              </a:ext>
            </a:extLst>
          </p:cNvPr>
          <p:cNvSpPr/>
          <p:nvPr/>
        </p:nvSpPr>
        <p:spPr>
          <a:xfrm>
            <a:off x="10760765" y="2224289"/>
            <a:ext cx="1197383" cy="111495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</a:p>
        </p:txBody>
      </p:sp>
      <p:sp>
        <p:nvSpPr>
          <p:cNvPr id="43" name="Oval 42">
            <a:extLst>
              <a:ext uri="{FF2B5EF4-FFF2-40B4-BE49-F238E27FC236}">
                <a16:creationId xmlns:a16="http://schemas.microsoft.com/office/drawing/2014/main" id="{E77DF269-B5C0-43F0-AE4C-5EFFA2B85E76}"/>
              </a:ext>
            </a:extLst>
          </p:cNvPr>
          <p:cNvSpPr/>
          <p:nvPr/>
        </p:nvSpPr>
        <p:spPr>
          <a:xfrm>
            <a:off x="10793375" y="3469424"/>
            <a:ext cx="1197383" cy="111495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98728648-CA56-4A3C-A5C2-B7AEA668209F}"/>
              </a:ext>
            </a:extLst>
          </p:cNvPr>
          <p:cNvSpPr/>
          <p:nvPr/>
        </p:nvSpPr>
        <p:spPr>
          <a:xfrm>
            <a:off x="10793374" y="3483449"/>
            <a:ext cx="1197383" cy="111495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</a:p>
        </p:txBody>
      </p:sp>
      <p:sp>
        <p:nvSpPr>
          <p:cNvPr id="32" name="Oval 31">
            <a:extLst>
              <a:ext uri="{FF2B5EF4-FFF2-40B4-BE49-F238E27FC236}">
                <a16:creationId xmlns:a16="http://schemas.microsoft.com/office/drawing/2014/main" id="{E5F4108A-7213-46AC-8FB6-8898FEC6E031}"/>
              </a:ext>
            </a:extLst>
          </p:cNvPr>
          <p:cNvSpPr/>
          <p:nvPr/>
        </p:nvSpPr>
        <p:spPr>
          <a:xfrm>
            <a:off x="10815685" y="3455399"/>
            <a:ext cx="1197383" cy="111495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</a:p>
        </p:txBody>
      </p:sp>
      <p:sp>
        <p:nvSpPr>
          <p:cNvPr id="41" name="Oval 40">
            <a:extLst>
              <a:ext uri="{FF2B5EF4-FFF2-40B4-BE49-F238E27FC236}">
                <a16:creationId xmlns:a16="http://schemas.microsoft.com/office/drawing/2014/main" id="{A60FEABB-2C78-4CAA-A6F3-29646A8C9DD1}"/>
              </a:ext>
            </a:extLst>
          </p:cNvPr>
          <p:cNvSpPr/>
          <p:nvPr/>
        </p:nvSpPr>
        <p:spPr>
          <a:xfrm>
            <a:off x="10804529" y="3490131"/>
            <a:ext cx="1197383" cy="111495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37869230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6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 tmFilter="0, 0; .2, .5; .8, .5; 1, 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250" autoRev="1" fill="hold"/>
                                        <p:tgtEl>
                                          <p:spTgt spid="2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 tmFilter="0, 0; .2, .5; .8, .5; 1, 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" dur="250" autoRev="1" fill="hold"/>
                                        <p:tgtEl>
                                          <p:spTgt spid="2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 tmFilter="0, 0; .2, .5; .8, .5; 1, 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2" dur="250" autoRev="1" fill="hold"/>
                                        <p:tgtEl>
                                          <p:spTgt spid="2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 tmFilter="0, 0; .2, .5; .8, .5; 1, 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7" dur="250" autoRev="1" fill="hold"/>
                                        <p:tgtEl>
                                          <p:spTgt spid="4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 tmFilter="0, 0; .2, .5; .8, .5; 1, 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2" dur="250" autoRev="1" fill="hold"/>
                                        <p:tgtEl>
                                          <p:spTgt spid="2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 tmFilter="0, 0; .2, .5; .8, .5; 1, 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7" dur="250" autoRev="1" fill="hold"/>
                                        <p:tgtEl>
                                          <p:spTgt spid="2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 tmFilter="0, 0; .2, .5; .8, .5; 1, 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2" dur="250" autoRev="1" fill="hold"/>
                                        <p:tgtEl>
                                          <p:spTgt spid="2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 tmFilter="0, 0; .2, .5; .8, .5; 1, 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7" dur="250" autoRev="1" fill="hold"/>
                                        <p:tgtEl>
                                          <p:spTgt spid="2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 tmFilter="0, 0; .2, .5; .8, .5; 1, 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2" dur="250" autoRev="1" fill="hold"/>
                                        <p:tgtEl>
                                          <p:spTgt spid="3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6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56" dur="2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2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6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66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6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69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4" dur="500" tmFilter="0, 0; .2, .5; .8, .5; 1, 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5" dur="250" autoRev="1" fill="hold"/>
                                        <p:tgtEl>
                                          <p:spTgt spid="2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9" dur="500" tmFilter="0, 0; .2, .5; .8, .5; 1, 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0" dur="250" autoRev="1" fill="hold"/>
                                        <p:tgtEl>
                                          <p:spTgt spid="2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4" dur="500" tmFilter="0, 0; .2, .5; .8, .5; 1, 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5" dur="250" autoRev="1" fill="hold"/>
                                        <p:tgtEl>
                                          <p:spTgt spid="2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9" dur="500" tmFilter="0, 0; .2, .5; .8, .5; 1, 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0" dur="250" autoRev="1" fill="hold"/>
                                        <p:tgtEl>
                                          <p:spTgt spid="4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4" dur="500" tmFilter="0, 0; .2, .5; .8, .5; 1, 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5" dur="250" autoRev="1" fill="hold"/>
                                        <p:tgtEl>
                                          <p:spTgt spid="2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9" dur="500" tmFilter="0, 0; .2, .5; .8, .5; 1, 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0" dur="250" autoRev="1" fill="hold"/>
                                        <p:tgtEl>
                                          <p:spTgt spid="2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4" dur="500" tmFilter="0, 0; .2, .5; .8, .5; 1, 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5" dur="250" autoRev="1" fill="hold"/>
                                        <p:tgtEl>
                                          <p:spTgt spid="2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6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09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5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6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19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6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22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4" presetID="6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25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0" dur="500" tmFilter="0, 0; .2, .5; .8, .5; 1, 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1" dur="250" autoRev="1" fill="hold"/>
                                        <p:tgtEl>
                                          <p:spTgt spid="2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5" dur="500" tmFilter="0, 0; .2, .5; .8, .5; 1, 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6" dur="250" autoRev="1" fill="hold"/>
                                        <p:tgtEl>
                                          <p:spTgt spid="2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0" dur="500" tmFilter="0, 0; .2, .5; .8, .5; 1, 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1" dur="250" autoRev="1" fill="hold"/>
                                        <p:tgtEl>
                                          <p:spTgt spid="2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2" fill="hold">
                      <p:stCondLst>
                        <p:cond delay="indefinite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5" dur="500" tmFilter="0, 0; .2, .5; .8, .5; 1, 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6" dur="250" autoRev="1" fill="hold"/>
                                        <p:tgtEl>
                                          <p:spTgt spid="4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6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50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2" fill="hold">
                      <p:stCondLst>
                        <p:cond delay="indefinite"/>
                      </p:stCondLst>
                      <p:childTnLst>
                        <p:par>
                          <p:cTn id="153" fill="hold">
                            <p:stCondLst>
                              <p:cond delay="0"/>
                            </p:stCondLst>
                            <p:childTnLst>
                              <p:par>
                                <p:cTn id="15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6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7" fill="hold">
                      <p:stCondLst>
                        <p:cond delay="indefinite"/>
                      </p:stCondLst>
                      <p:childTnLst>
                        <p:par>
                          <p:cTn id="158" fill="hold">
                            <p:stCondLst>
                              <p:cond delay="0"/>
                            </p:stCondLst>
                            <p:childTnLst>
                              <p:par>
                                <p:cTn id="159" presetID="6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60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2" presetID="6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63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5" presetID="6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66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8" presetID="6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69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1" fill="hold">
                      <p:stCondLst>
                        <p:cond delay="indefinite"/>
                      </p:stCondLst>
                      <p:childTnLst>
                        <p:par>
                          <p:cTn id="172" fill="hold">
                            <p:stCondLst>
                              <p:cond delay="0"/>
                            </p:stCondLst>
                            <p:childTnLst>
                              <p:par>
                                <p:cTn id="173" presetID="6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74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6" fill="hold">
                      <p:stCondLst>
                        <p:cond delay="indefinite"/>
                      </p:stCondLst>
                      <p:childTnLst>
                        <p:par>
                          <p:cTn id="177" fill="hold">
                            <p:stCondLst>
                              <p:cond delay="0"/>
                            </p:stCondLst>
                            <p:childTnLst>
                              <p:par>
                                <p:cTn id="178" presetID="6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79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1" fill="hold">
                      <p:stCondLst>
                        <p:cond delay="indefinite"/>
                      </p:stCondLst>
                      <p:childTnLst>
                        <p:par>
                          <p:cTn id="182" fill="hold">
                            <p:stCondLst>
                              <p:cond delay="0"/>
                            </p:stCondLst>
                            <p:childTnLst>
                              <p:par>
                                <p:cTn id="183" presetID="6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84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6" fill="hold">
                      <p:stCondLst>
                        <p:cond delay="indefinite"/>
                      </p:stCondLst>
                      <p:childTnLst>
                        <p:par>
                          <p:cTn id="187" fill="hold">
                            <p:stCondLst>
                              <p:cond delay="0"/>
                            </p:stCondLst>
                            <p:childTnLst>
                              <p:par>
                                <p:cTn id="188" presetID="6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89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1" fill="hold">
                      <p:stCondLst>
                        <p:cond delay="indefinite"/>
                      </p:stCondLst>
                      <p:childTnLst>
                        <p:par>
                          <p:cTn id="192" fill="hold">
                            <p:stCondLst>
                              <p:cond delay="0"/>
                            </p:stCondLst>
                            <p:childTnLst>
                              <p:par>
                                <p:cTn id="193" presetID="6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94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6" fill="hold">
                      <p:stCondLst>
                        <p:cond delay="indefinite"/>
                      </p:stCondLst>
                      <p:childTnLst>
                        <p:par>
                          <p:cTn id="197" fill="hold">
                            <p:stCondLst>
                              <p:cond delay="0"/>
                            </p:stCondLst>
                            <p:childTnLst>
                              <p:par>
                                <p:cTn id="198" presetID="6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99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1" fill="hold">
                      <p:stCondLst>
                        <p:cond delay="indefinite"/>
                      </p:stCondLst>
                      <p:childTnLst>
                        <p:par>
                          <p:cTn id="202" fill="hold">
                            <p:stCondLst>
                              <p:cond delay="0"/>
                            </p:stCondLst>
                            <p:childTnLst>
                              <p:par>
                                <p:cTn id="203" presetID="6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204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6" fill="hold">
                      <p:stCondLst>
                        <p:cond delay="indefinite"/>
                      </p:stCondLst>
                      <p:childTnLst>
                        <p:par>
                          <p:cTn id="207" fill="hold">
                            <p:stCondLst>
                              <p:cond delay="0"/>
                            </p:stCondLst>
                            <p:childTnLst>
                              <p:par>
                                <p:cTn id="208" presetID="6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209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1" fill="hold">
                      <p:stCondLst>
                        <p:cond delay="indefinite"/>
                      </p:stCondLst>
                      <p:childTnLst>
                        <p:par>
                          <p:cTn id="212" fill="hold">
                            <p:stCondLst>
                              <p:cond delay="0"/>
                            </p:stCondLst>
                            <p:childTnLst>
                              <p:par>
                                <p:cTn id="213" presetID="6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214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6" fill="hold">
                      <p:stCondLst>
                        <p:cond delay="indefinite"/>
                      </p:stCondLst>
                      <p:childTnLst>
                        <p:par>
                          <p:cTn id="217" fill="hold">
                            <p:stCondLst>
                              <p:cond delay="0"/>
                            </p:stCondLst>
                            <p:childTnLst>
                              <p:par>
                                <p:cTn id="218" presetID="6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219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1" fill="hold">
                      <p:stCondLst>
                        <p:cond delay="indefinite"/>
                      </p:stCondLst>
                      <p:childTnLst>
                        <p:par>
                          <p:cTn id="222" fill="hold">
                            <p:stCondLst>
                              <p:cond delay="0"/>
                            </p:stCondLst>
                            <p:childTnLst>
                              <p:par>
                                <p:cTn id="223" presetID="6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22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6" fill="hold">
                      <p:stCondLst>
                        <p:cond delay="indefinite"/>
                      </p:stCondLst>
                      <p:childTnLst>
                        <p:par>
                          <p:cTn id="227" fill="hold">
                            <p:stCondLst>
                              <p:cond delay="0"/>
                            </p:stCondLst>
                            <p:childTnLst>
                              <p:par>
                                <p:cTn id="228" presetID="6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229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3" grpId="0" animBg="1"/>
      <p:bldP spid="25" grpId="0" animBg="1"/>
      <p:bldP spid="25" grpId="1" animBg="1"/>
      <p:bldP spid="32" grpId="0" animBg="1"/>
      <p:bldP spid="32" grpId="1" animBg="1"/>
      <p:bldP spid="41" grpId="0" animBg="1"/>
      <p:bldP spid="41" grpId="1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ijikldml.png">
            <a:extLst>
              <a:ext uri="{FF2B5EF4-FFF2-40B4-BE49-F238E27FC236}">
                <a16:creationId xmlns:a16="http://schemas.microsoft.com/office/drawing/2014/main" id="{13A89B26-DBD2-4DC6-A7AB-B84EAF248DC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A9C0C9D1-5CC0-44C3-A1FA-744F90D1E74D}"/>
              </a:ext>
            </a:extLst>
          </p:cNvPr>
          <p:cNvSpPr/>
          <p:nvPr/>
        </p:nvSpPr>
        <p:spPr>
          <a:xfrm>
            <a:off x="2705100" y="1653209"/>
            <a:ext cx="7162800" cy="2308324"/>
          </a:xfrm>
          <a:prstGeom prst="rect">
            <a:avLst/>
          </a:prstGeom>
          <a:solidFill>
            <a:srgbClr val="00B050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en-US" sz="72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glow rad="101600">
                    <a:srgbClr val="008000">
                      <a:alpha val="60000"/>
                    </a:srgbClr>
                  </a:glow>
                </a:effectLst>
              </a:rPr>
              <a:t>Trò</a:t>
            </a:r>
            <a:r>
              <a:rPr lang="en-US" sz="72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glow rad="101600">
                    <a:srgbClr val="008000">
                      <a:alpha val="60000"/>
                    </a:srgbClr>
                  </a:glow>
                </a:effectLst>
              </a:rPr>
              <a:t> </a:t>
            </a:r>
            <a:r>
              <a:rPr lang="en-US" sz="72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glow rad="101600">
                    <a:srgbClr val="008000">
                      <a:alpha val="60000"/>
                    </a:srgbClr>
                  </a:glow>
                </a:effectLst>
              </a:rPr>
              <a:t>chơi</a:t>
            </a:r>
            <a:endParaRPr lang="en-US" sz="72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glow rad="101600">
                  <a:srgbClr val="008000">
                    <a:alpha val="60000"/>
                  </a:srgbClr>
                </a:glow>
              </a:effectLst>
            </a:endParaRPr>
          </a:p>
          <a:p>
            <a:pPr algn="ctr" eaLnBrk="1" hangingPunct="1">
              <a:defRPr/>
            </a:pPr>
            <a:r>
              <a:rPr lang="en-US" sz="72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glow rad="101600">
                    <a:srgbClr val="008000">
                      <a:alpha val="60000"/>
                    </a:srgbClr>
                  </a:glow>
                </a:effectLst>
              </a:rPr>
              <a:t> “</a:t>
            </a:r>
            <a:r>
              <a:rPr lang="en-US" sz="72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glow rad="101600">
                    <a:srgbClr val="008000">
                      <a:alpha val="60000"/>
                    </a:srgbClr>
                  </a:glow>
                </a:effectLst>
              </a:rPr>
              <a:t>Bé</a:t>
            </a:r>
            <a:r>
              <a:rPr lang="en-US" sz="72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glow rad="101600">
                    <a:srgbClr val="008000">
                      <a:alpha val="60000"/>
                    </a:srgbClr>
                  </a:glow>
                </a:effectLst>
              </a:rPr>
              <a:t> </a:t>
            </a:r>
            <a:r>
              <a:rPr lang="en-US" sz="72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glow rad="101600">
                    <a:srgbClr val="008000">
                      <a:alpha val="60000"/>
                    </a:srgbClr>
                  </a:glow>
                </a:effectLst>
              </a:rPr>
              <a:t>thi</a:t>
            </a:r>
            <a:r>
              <a:rPr lang="en-US" sz="72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glow rad="101600">
                    <a:srgbClr val="008000">
                      <a:alpha val="60000"/>
                    </a:srgbClr>
                  </a:glow>
                </a:effectLst>
              </a:rPr>
              <a:t> </a:t>
            </a:r>
            <a:r>
              <a:rPr lang="en-US" sz="72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glow rad="101600">
                    <a:srgbClr val="008000">
                      <a:alpha val="60000"/>
                    </a:srgbClr>
                  </a:glow>
                </a:effectLst>
              </a:rPr>
              <a:t>tài</a:t>
            </a:r>
            <a:r>
              <a:rPr lang="en-US" sz="72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glow rad="101600">
                    <a:srgbClr val="008000">
                      <a:alpha val="60000"/>
                    </a:srgbClr>
                  </a:glow>
                </a:effectLst>
              </a:rPr>
              <a:t>”</a:t>
            </a:r>
          </a:p>
        </p:txBody>
      </p:sp>
      <p:pic>
        <p:nvPicPr>
          <p:cNvPr id="8" name="bạn ơi có biết cut.mp3">
            <a:hlinkClick r:id="" action="ppaction://media"/>
            <a:extLst>
              <a:ext uri="{FF2B5EF4-FFF2-40B4-BE49-F238E27FC236}">
                <a16:creationId xmlns:a16="http://schemas.microsoft.com/office/drawing/2014/main" id="{16717A0F-D765-4EBD-AE61-2EE908DE682C}"/>
              </a:ext>
            </a:extLst>
          </p:cNvPr>
          <p:cNvPicPr>
            <a:picLocks noRot="1" noChangeAspect="1"/>
          </p:cNvPicPr>
          <p:nvPr>
            <a:audioFile r:link="rId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0" y="5029200"/>
            <a:ext cx="9906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sndAc>
      <p:stSnd>
        <p:snd r:embed="rId3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22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228" fill="hold">
                                          <p:stCondLst>
                                            <p:cond delay="22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2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78" decel="50000" autoRev="1" fill="hold">
                                          <p:stCondLst>
                                            <p:cond delay="22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68" fill="hold">
                                          <p:stCondLst>
                                            <p:cond delay="43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 nodeType="clickPar">
                      <p:stCondLst>
                        <p:cond delay="0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6" dur="237709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audio>
              <p:cMediaNode>
                <p:cTn id="1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lan11111">
            <a:extLst>
              <a:ext uri="{FF2B5EF4-FFF2-40B4-BE49-F238E27FC236}">
                <a16:creationId xmlns:a16="http://schemas.microsoft.com/office/drawing/2014/main" id="{F02C1D6F-1CA6-4F3B-A6B6-3E28C148B0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1371600"/>
            <a:ext cx="7391400" cy="396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432E69C0-646D-4EC9-9627-5C58CE928E43}"/>
              </a:ext>
            </a:extLst>
          </p:cNvPr>
          <p:cNvSpPr/>
          <p:nvPr/>
        </p:nvSpPr>
        <p:spPr>
          <a:xfrm>
            <a:off x="2362200" y="1"/>
            <a:ext cx="7334764" cy="1200329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eaLnBrk="1" hangingPunct="1">
              <a:defRPr/>
            </a:pPr>
            <a:r>
              <a:rPr lang="en-US" sz="3600" b="1" dirty="0" err="1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6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giỏ</a:t>
            </a:r>
            <a:r>
              <a:rPr lang="en-US" sz="36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6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bao</a:t>
            </a:r>
            <a:r>
              <a:rPr lang="en-US" sz="36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nhiêu</a:t>
            </a:r>
            <a:r>
              <a:rPr lang="en-US" sz="36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sz="36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táo</a:t>
            </a:r>
            <a:r>
              <a:rPr lang="en-US" sz="36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? </a:t>
            </a:r>
          </a:p>
          <a:p>
            <a:pPr algn="ctr" eaLnBrk="1" hangingPunct="1">
              <a:defRPr/>
            </a:pPr>
            <a:r>
              <a:rPr lang="en-US" sz="3600" b="1" dirty="0" err="1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Thêm</a:t>
            </a:r>
            <a:r>
              <a:rPr lang="en-US" sz="36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36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36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đủ</a:t>
            </a:r>
            <a:r>
              <a:rPr lang="en-US" sz="36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err="1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600" b="1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10</a:t>
            </a:r>
            <a:endParaRPr lang="en-US" sz="3600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20482" name="Object 3">
            <a:extLst>
              <a:ext uri="{FF2B5EF4-FFF2-40B4-BE49-F238E27FC236}">
                <a16:creationId xmlns:a16="http://schemas.microsoft.com/office/drawing/2014/main" id="{C83E876B-0964-4A4A-875C-AF3C61AB925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45841705"/>
              </p:ext>
            </p:extLst>
          </p:nvPr>
        </p:nvGraphicFramePr>
        <p:xfrm>
          <a:off x="5003213" y="3491706"/>
          <a:ext cx="1447800" cy="755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06" name="Clip" r:id="rId9" imgW="475013" imgH="592853" progId="MS_ClipArt_Gallery.2">
                  <p:embed/>
                </p:oleObj>
              </mc:Choice>
              <mc:Fallback>
                <p:oleObj name="Clip" r:id="rId9" imgW="475013" imgH="592853" progId="MS_ClipArt_Gallery.2">
                  <p:embed/>
                  <p:pic>
                    <p:nvPicPr>
                      <p:cNvPr id="20482" name="Object 3">
                        <a:extLst>
                          <a:ext uri="{FF2B5EF4-FFF2-40B4-BE49-F238E27FC236}">
                            <a16:creationId xmlns:a16="http://schemas.microsoft.com/office/drawing/2014/main" id="{C83E876B-0964-4A4A-875C-AF3C61AB9250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03213" y="3491706"/>
                        <a:ext cx="1447800" cy="7556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483" name="Object 4">
            <a:extLst>
              <a:ext uri="{FF2B5EF4-FFF2-40B4-BE49-F238E27FC236}">
                <a16:creationId xmlns:a16="http://schemas.microsoft.com/office/drawing/2014/main" id="{EF44FA9E-C8E8-4491-8EE9-F5D9B4EB6B63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057400" y="3892550"/>
          <a:ext cx="1447800" cy="755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07" name="Clip" r:id="rId11" imgW="475013" imgH="592853" progId="MS_ClipArt_Gallery.2">
                  <p:embed/>
                </p:oleObj>
              </mc:Choice>
              <mc:Fallback>
                <p:oleObj name="Clip" r:id="rId11" imgW="475013" imgH="592853" progId="MS_ClipArt_Gallery.2">
                  <p:embed/>
                  <p:pic>
                    <p:nvPicPr>
                      <p:cNvPr id="20483" name="Object 4">
                        <a:extLst>
                          <a:ext uri="{FF2B5EF4-FFF2-40B4-BE49-F238E27FC236}">
                            <a16:creationId xmlns:a16="http://schemas.microsoft.com/office/drawing/2014/main" id="{EF44FA9E-C8E8-4491-8EE9-F5D9B4EB6B63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57400" y="3892550"/>
                        <a:ext cx="1447800" cy="7556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484" name="Object 5">
            <a:extLst>
              <a:ext uri="{FF2B5EF4-FFF2-40B4-BE49-F238E27FC236}">
                <a16:creationId xmlns:a16="http://schemas.microsoft.com/office/drawing/2014/main" id="{EB6AD23F-C8C0-421C-9D7E-C1001854834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20704120"/>
              </p:ext>
            </p:extLst>
          </p:nvPr>
        </p:nvGraphicFramePr>
        <p:xfrm>
          <a:off x="2590800" y="3276600"/>
          <a:ext cx="1447800" cy="755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08" name="Clip" r:id="rId12" imgW="475013" imgH="592853" progId="MS_ClipArt_Gallery.2">
                  <p:embed/>
                </p:oleObj>
              </mc:Choice>
              <mc:Fallback>
                <p:oleObj name="Clip" r:id="rId12" imgW="475013" imgH="592853" progId="MS_ClipArt_Gallery.2">
                  <p:embed/>
                  <p:pic>
                    <p:nvPicPr>
                      <p:cNvPr id="20484" name="Object 5">
                        <a:extLst>
                          <a:ext uri="{FF2B5EF4-FFF2-40B4-BE49-F238E27FC236}">
                            <a16:creationId xmlns:a16="http://schemas.microsoft.com/office/drawing/2014/main" id="{EB6AD23F-C8C0-421C-9D7E-C10018548346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90800" y="3276600"/>
                        <a:ext cx="1447800" cy="7556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485" name="Object 6">
            <a:extLst>
              <a:ext uri="{FF2B5EF4-FFF2-40B4-BE49-F238E27FC236}">
                <a16:creationId xmlns:a16="http://schemas.microsoft.com/office/drawing/2014/main" id="{D07F06C6-07E1-42D4-B667-205C8D6865A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63298416"/>
              </p:ext>
            </p:extLst>
          </p:nvPr>
        </p:nvGraphicFramePr>
        <p:xfrm>
          <a:off x="3650455" y="3468688"/>
          <a:ext cx="1538288" cy="8016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09" name="Clip" r:id="rId13" imgW="475013" imgH="592853" progId="MS_ClipArt_Gallery.2">
                  <p:embed/>
                </p:oleObj>
              </mc:Choice>
              <mc:Fallback>
                <p:oleObj name="Clip" r:id="rId13" imgW="475013" imgH="592853" progId="MS_ClipArt_Gallery.2">
                  <p:embed/>
                  <p:pic>
                    <p:nvPicPr>
                      <p:cNvPr id="20485" name="Object 6">
                        <a:extLst>
                          <a:ext uri="{FF2B5EF4-FFF2-40B4-BE49-F238E27FC236}">
                            <a16:creationId xmlns:a16="http://schemas.microsoft.com/office/drawing/2014/main" id="{D07F06C6-07E1-42D4-B667-205C8D6865A0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50455" y="3468688"/>
                        <a:ext cx="1538288" cy="8016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486" name="Object 7">
            <a:extLst>
              <a:ext uri="{FF2B5EF4-FFF2-40B4-BE49-F238E27FC236}">
                <a16:creationId xmlns:a16="http://schemas.microsoft.com/office/drawing/2014/main" id="{74EF5EB2-7806-4D87-88C4-DF7D0073644A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124200" y="3968750"/>
          <a:ext cx="1447800" cy="755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10" name="Clip" r:id="rId14" imgW="475013" imgH="592853" progId="MS_ClipArt_Gallery.2">
                  <p:embed/>
                </p:oleObj>
              </mc:Choice>
              <mc:Fallback>
                <p:oleObj name="Clip" r:id="rId14" imgW="475013" imgH="592853" progId="MS_ClipArt_Gallery.2">
                  <p:embed/>
                  <p:pic>
                    <p:nvPicPr>
                      <p:cNvPr id="20486" name="Object 7">
                        <a:extLst>
                          <a:ext uri="{FF2B5EF4-FFF2-40B4-BE49-F238E27FC236}">
                            <a16:creationId xmlns:a16="http://schemas.microsoft.com/office/drawing/2014/main" id="{74EF5EB2-7806-4D87-88C4-DF7D0073644A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24200" y="3968750"/>
                        <a:ext cx="1447800" cy="7556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487" name="Object 8">
            <a:extLst>
              <a:ext uri="{FF2B5EF4-FFF2-40B4-BE49-F238E27FC236}">
                <a16:creationId xmlns:a16="http://schemas.microsoft.com/office/drawing/2014/main" id="{1B377F34-3AAA-46A7-B9CE-12D9A03B0CB7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419600" y="3968750"/>
          <a:ext cx="1447800" cy="755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11" name="Clip" r:id="rId15" imgW="475013" imgH="592853" progId="MS_ClipArt_Gallery.2">
                  <p:embed/>
                </p:oleObj>
              </mc:Choice>
              <mc:Fallback>
                <p:oleObj name="Clip" r:id="rId15" imgW="475013" imgH="592853" progId="MS_ClipArt_Gallery.2">
                  <p:embed/>
                  <p:pic>
                    <p:nvPicPr>
                      <p:cNvPr id="20487" name="Object 8">
                        <a:extLst>
                          <a:ext uri="{FF2B5EF4-FFF2-40B4-BE49-F238E27FC236}">
                            <a16:creationId xmlns:a16="http://schemas.microsoft.com/office/drawing/2014/main" id="{1B377F34-3AAA-46A7-B9CE-12D9A03B0CB7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19600" y="3968750"/>
                        <a:ext cx="1447800" cy="7556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488" name="Object 10">
            <a:extLst>
              <a:ext uri="{FF2B5EF4-FFF2-40B4-BE49-F238E27FC236}">
                <a16:creationId xmlns:a16="http://schemas.microsoft.com/office/drawing/2014/main" id="{690FE6E2-6CB6-4F23-BF32-A3B84F89B40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52695636"/>
              </p:ext>
            </p:extLst>
          </p:nvPr>
        </p:nvGraphicFramePr>
        <p:xfrm>
          <a:off x="5654677" y="4044950"/>
          <a:ext cx="1508124" cy="755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12" name="Clip" r:id="rId16" imgW="475013" imgH="592853" progId="MS_ClipArt_Gallery.2">
                  <p:embed/>
                </p:oleObj>
              </mc:Choice>
              <mc:Fallback>
                <p:oleObj name="Clip" r:id="rId16" imgW="475013" imgH="592853" progId="MS_ClipArt_Gallery.2">
                  <p:embed/>
                  <p:pic>
                    <p:nvPicPr>
                      <p:cNvPr id="20488" name="Object 10">
                        <a:extLst>
                          <a:ext uri="{FF2B5EF4-FFF2-40B4-BE49-F238E27FC236}">
                            <a16:creationId xmlns:a16="http://schemas.microsoft.com/office/drawing/2014/main" id="{690FE6E2-6CB6-4F23-BF32-A3B84F89B408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54677" y="4044950"/>
                        <a:ext cx="1508124" cy="7556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489" name="Object 9">
            <a:extLst>
              <a:ext uri="{FF2B5EF4-FFF2-40B4-BE49-F238E27FC236}">
                <a16:creationId xmlns:a16="http://schemas.microsoft.com/office/drawing/2014/main" id="{C6410E1D-0798-4582-B322-CCDF5B08E98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19561600"/>
              </p:ext>
            </p:extLst>
          </p:nvPr>
        </p:nvGraphicFramePr>
        <p:xfrm>
          <a:off x="6254854" y="3495157"/>
          <a:ext cx="1447800" cy="755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13" name="Clip" r:id="rId17" imgW="475013" imgH="592853" progId="MS_ClipArt_Gallery.2">
                  <p:embed/>
                </p:oleObj>
              </mc:Choice>
              <mc:Fallback>
                <p:oleObj name="Clip" r:id="rId17" imgW="475013" imgH="592853" progId="MS_ClipArt_Gallery.2">
                  <p:embed/>
                  <p:pic>
                    <p:nvPicPr>
                      <p:cNvPr id="20489" name="Object 9">
                        <a:extLst>
                          <a:ext uri="{FF2B5EF4-FFF2-40B4-BE49-F238E27FC236}">
                            <a16:creationId xmlns:a16="http://schemas.microsoft.com/office/drawing/2014/main" id="{C6410E1D-0798-4582-B322-CCDF5B08E983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54854" y="3495157"/>
                        <a:ext cx="1447800" cy="7556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3" name="Rectangle 75">
            <a:extLst>
              <a:ext uri="{FF2B5EF4-FFF2-40B4-BE49-F238E27FC236}">
                <a16:creationId xmlns:a16="http://schemas.microsoft.com/office/drawing/2014/main" id="{7DE9BA7D-6567-417E-9982-ED03726F8AF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76800" y="5715000"/>
            <a:ext cx="1371600" cy="1143000"/>
          </a:xfrm>
          <a:prstGeom prst="rect">
            <a:avLst/>
          </a:prstGeom>
          <a:solidFill>
            <a:srgbClr val="66CCFF"/>
          </a:solidFill>
          <a:ln w="9525">
            <a:solidFill>
              <a:schemeClr val="tx1">
                <a:lumMod val="95000"/>
                <a:lumOff val="5000"/>
              </a:schemeClr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>
              <a:defRPr/>
            </a:pPr>
            <a:r>
              <a:rPr lang="en-US" sz="10600" b="1" dirty="0">
                <a:solidFill>
                  <a:srgbClr val="FF3300"/>
                </a:solidFill>
                <a:latin typeface=".VnAvant" pitchFamily="34" charset="0"/>
                <a:cs typeface="Arial" charset="0"/>
              </a:rPr>
              <a:t>8</a:t>
            </a:r>
          </a:p>
        </p:txBody>
      </p:sp>
      <p:sp>
        <p:nvSpPr>
          <p:cNvPr id="33" name="Rectangle 72">
            <a:extLst>
              <a:ext uri="{FF2B5EF4-FFF2-40B4-BE49-F238E27FC236}">
                <a16:creationId xmlns:a16="http://schemas.microsoft.com/office/drawing/2014/main" id="{CFD7DAE0-8B63-4AEE-B047-03772B8FA775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24600" y="5715000"/>
            <a:ext cx="1371600" cy="1143000"/>
          </a:xfrm>
          <a:prstGeom prst="rect">
            <a:avLst/>
          </a:prstGeom>
          <a:solidFill>
            <a:srgbClr val="66CCFF"/>
          </a:solidFill>
          <a:ln w="9525">
            <a:solidFill>
              <a:schemeClr val="tx1">
                <a:lumMod val="95000"/>
                <a:lumOff val="5000"/>
              </a:schemeClr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>
              <a:defRPr/>
            </a:pPr>
            <a:r>
              <a:rPr lang="en-US" sz="10600" b="1" dirty="0">
                <a:solidFill>
                  <a:srgbClr val="FF3300"/>
                </a:solidFill>
                <a:latin typeface=".VnAvant" pitchFamily="34" charset="0"/>
                <a:cs typeface="Arial" charset="0"/>
              </a:rPr>
              <a:t>9</a:t>
            </a:r>
          </a:p>
        </p:txBody>
      </p:sp>
      <p:pic>
        <p:nvPicPr>
          <p:cNvPr id="36" name="chimes.wav">
            <a:hlinkClick r:id="" action="ppaction://media"/>
            <a:extLst>
              <a:ext uri="{FF2B5EF4-FFF2-40B4-BE49-F238E27FC236}">
                <a16:creationId xmlns:a16="http://schemas.microsoft.com/office/drawing/2014/main" id="{B003AE7E-0C9F-43BD-A03D-67A8B228D288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57200" y="65532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" name="chimes.wav">
            <a:hlinkClick r:id="" action="ppaction://media"/>
            <a:extLst>
              <a:ext uri="{FF2B5EF4-FFF2-40B4-BE49-F238E27FC236}">
                <a16:creationId xmlns:a16="http://schemas.microsoft.com/office/drawing/2014/main" id="{FD7E4845-2E34-44EA-8324-F670617EC7EC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57200" y="65532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" name="chimes.wav">
            <a:hlinkClick r:id="" action="ppaction://media"/>
            <a:extLst>
              <a:ext uri="{FF2B5EF4-FFF2-40B4-BE49-F238E27FC236}">
                <a16:creationId xmlns:a16="http://schemas.microsoft.com/office/drawing/2014/main" id="{2F1CB1A0-13F5-4A69-9D52-F637F3DD1E7D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57200" y="65532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" name="chimes.wav">
            <a:hlinkClick r:id="" action="ppaction://media"/>
            <a:extLst>
              <a:ext uri="{FF2B5EF4-FFF2-40B4-BE49-F238E27FC236}">
                <a16:creationId xmlns:a16="http://schemas.microsoft.com/office/drawing/2014/main" id="{9A2664CF-FFC4-4133-AC88-29229AC507CC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57200" y="65532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" name="chimes.wav">
            <a:hlinkClick r:id="" action="ppaction://media"/>
            <a:extLst>
              <a:ext uri="{FF2B5EF4-FFF2-40B4-BE49-F238E27FC236}">
                <a16:creationId xmlns:a16="http://schemas.microsoft.com/office/drawing/2014/main" id="{3C439575-39BC-42BC-9D07-781151F8A7FF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57200" y="65532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" name="chimes.wav">
            <a:hlinkClick r:id="" action="ppaction://media"/>
            <a:extLst>
              <a:ext uri="{FF2B5EF4-FFF2-40B4-BE49-F238E27FC236}">
                <a16:creationId xmlns:a16="http://schemas.microsoft.com/office/drawing/2014/main" id="{511E4E01-F085-40C6-AD8A-6570CE86C17E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57200" y="65532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2" name="chimes.wav">
            <a:hlinkClick r:id="" action="ppaction://media"/>
            <a:extLst>
              <a:ext uri="{FF2B5EF4-FFF2-40B4-BE49-F238E27FC236}">
                <a16:creationId xmlns:a16="http://schemas.microsoft.com/office/drawing/2014/main" id="{A53F0B61-E48F-4DD6-9281-3AAA7C84EACB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57200" y="65532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3" name="chimes.wav">
            <a:hlinkClick r:id="" action="ppaction://media"/>
            <a:extLst>
              <a:ext uri="{FF2B5EF4-FFF2-40B4-BE49-F238E27FC236}">
                <a16:creationId xmlns:a16="http://schemas.microsoft.com/office/drawing/2014/main" id="{5D0355E2-F0E2-4A47-930B-E29B0B3BDEF1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65532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4347" name="Object 11">
            <a:extLst>
              <a:ext uri="{FF2B5EF4-FFF2-40B4-BE49-F238E27FC236}">
                <a16:creationId xmlns:a16="http://schemas.microsoft.com/office/drawing/2014/main" id="{F7E5F29F-B898-4B12-B74C-ABDCD65CE4E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96587955"/>
              </p:ext>
            </p:extLst>
          </p:nvPr>
        </p:nvGraphicFramePr>
        <p:xfrm>
          <a:off x="12483376" y="3276600"/>
          <a:ext cx="1159565" cy="1295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14" name="Clip" r:id="rId25" imgW="475013" imgH="592853" progId="MS_ClipArt_Gallery.2">
                  <p:embed/>
                </p:oleObj>
              </mc:Choice>
              <mc:Fallback>
                <p:oleObj name="Clip" r:id="rId25" imgW="475013" imgH="592853" progId="MS_ClipArt_Gallery.2">
                  <p:embed/>
                  <p:pic>
                    <p:nvPicPr>
                      <p:cNvPr id="14347" name="Object 11">
                        <a:extLst>
                          <a:ext uri="{FF2B5EF4-FFF2-40B4-BE49-F238E27FC236}">
                            <a16:creationId xmlns:a16="http://schemas.microsoft.com/office/drawing/2014/main" id="{F7E5F29F-B898-4B12-B74C-ABDCD65CE4E4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483376" y="3276600"/>
                        <a:ext cx="1159565" cy="1295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50" name="Rectangle 73">
            <a:extLst>
              <a:ext uri="{FF2B5EF4-FFF2-40B4-BE49-F238E27FC236}">
                <a16:creationId xmlns:a16="http://schemas.microsoft.com/office/drawing/2014/main" id="{A66C603D-A6D2-4BF0-B091-80B799E4DFE3}"/>
              </a:ext>
            </a:extLst>
          </p:cNvPr>
          <p:cNvSpPr>
            <a:spLocks noChangeArrowheads="1"/>
          </p:cNvSpPr>
          <p:nvPr/>
        </p:nvSpPr>
        <p:spPr bwMode="auto">
          <a:xfrm>
            <a:off x="7848600" y="5715000"/>
            <a:ext cx="1371600" cy="1143000"/>
          </a:xfrm>
          <a:prstGeom prst="rect">
            <a:avLst/>
          </a:prstGeom>
          <a:solidFill>
            <a:srgbClr val="66CCFF"/>
          </a:solidFill>
          <a:ln w="9525">
            <a:solidFill>
              <a:schemeClr val="tx1">
                <a:lumMod val="95000"/>
                <a:lumOff val="5000"/>
              </a:schemeClr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>
              <a:defRPr/>
            </a:pPr>
            <a:r>
              <a:rPr lang="en-US" sz="10600" b="1" dirty="0">
                <a:solidFill>
                  <a:srgbClr val="FF3300"/>
                </a:solidFill>
                <a:latin typeface=".VnAvant" pitchFamily="34" charset="0"/>
                <a:cs typeface="Arial" charset="0"/>
              </a:rPr>
              <a:t>10</a:t>
            </a:r>
          </a:p>
        </p:txBody>
      </p:sp>
      <p:pic>
        <p:nvPicPr>
          <p:cNvPr id="54" name="notify.wav">
            <a:hlinkClick r:id="" action="ppaction://media"/>
            <a:extLst>
              <a:ext uri="{FF2B5EF4-FFF2-40B4-BE49-F238E27FC236}">
                <a16:creationId xmlns:a16="http://schemas.microsoft.com/office/drawing/2014/main" id="{814DF0D4-02D8-40FB-B38B-9CBD5C3F94B7}"/>
              </a:ext>
            </a:extLst>
          </p:cNvPr>
          <p:cNvPicPr>
            <a:picLocks noRot="1" noChangeAspect="1"/>
          </p:cNvPicPr>
          <p:nvPr>
            <a:audioFile r:link="rId4"/>
          </p:nvPr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0" y="68580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8" name="chua dung2.wav">
            <a:hlinkClick r:id="" action="ppaction://media"/>
            <a:extLst>
              <a:ext uri="{FF2B5EF4-FFF2-40B4-BE49-F238E27FC236}">
                <a16:creationId xmlns:a16="http://schemas.microsoft.com/office/drawing/2014/main" id="{75805129-FEC0-4045-ACDC-36B59C4DE578}"/>
              </a:ext>
            </a:extLst>
          </p:cNvPr>
          <p:cNvPicPr>
            <a:picLocks noRot="1" noChangeAspect="1"/>
          </p:cNvPicPr>
          <p:nvPr>
            <a:audioFile r:link="rId5"/>
          </p:nvPr>
        </p:nvPicPr>
        <p:blipFill>
          <a:blip r:embed="rId2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0" y="68580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9" name="dung roi 1.wav">
            <a:hlinkClick r:id="" action="ppaction://media"/>
            <a:extLst>
              <a:ext uri="{FF2B5EF4-FFF2-40B4-BE49-F238E27FC236}">
                <a16:creationId xmlns:a16="http://schemas.microsoft.com/office/drawing/2014/main" id="{E174EB44-1431-455F-B00A-DD7582C2B20B}"/>
              </a:ext>
            </a:extLst>
          </p:cNvPr>
          <p:cNvPicPr>
            <a:picLocks noRot="1" noChangeAspect="1"/>
          </p:cNvPicPr>
          <p:nvPr>
            <a:audioFile r:link="rId6"/>
          </p:nvPr>
        </p:nvPicPr>
        <p:blipFill>
          <a:blip r:embed="rId2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68580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" name="Rectangle 72">
            <a:extLst>
              <a:ext uri="{FF2B5EF4-FFF2-40B4-BE49-F238E27FC236}">
                <a16:creationId xmlns:a16="http://schemas.microsoft.com/office/drawing/2014/main" id="{B05CB415-A33B-4D9D-B3EC-F2E6260ABBC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268200" y="6629400"/>
            <a:ext cx="1371600" cy="1143000"/>
          </a:xfrm>
          <a:prstGeom prst="rect">
            <a:avLst/>
          </a:prstGeom>
          <a:solidFill>
            <a:srgbClr val="66CCFF"/>
          </a:solidFill>
          <a:ln w="9525">
            <a:solidFill>
              <a:schemeClr val="tx1">
                <a:lumMod val="95000"/>
                <a:lumOff val="5000"/>
              </a:schemeClr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>
              <a:defRPr/>
            </a:pPr>
            <a:r>
              <a:rPr lang="en-US" sz="10600" b="1">
                <a:solidFill>
                  <a:srgbClr val="FF3300"/>
                </a:solidFill>
                <a:latin typeface=".VnAvant" pitchFamily="34" charset="0"/>
                <a:cs typeface="Arial" charset="0"/>
              </a:rPr>
              <a:t>10</a:t>
            </a:r>
            <a:endParaRPr lang="en-US" sz="10600" b="1" dirty="0">
              <a:solidFill>
                <a:srgbClr val="FF3300"/>
              </a:solidFill>
              <a:latin typeface=".VnAvant" pitchFamily="34" charset="0"/>
              <a:cs typeface="Arial" charset="0"/>
            </a:endParaRPr>
          </a:p>
        </p:txBody>
      </p:sp>
      <p:pic>
        <p:nvPicPr>
          <p:cNvPr id="62" name="notify.wav">
            <a:hlinkClick r:id="" action="ppaction://media"/>
            <a:extLst>
              <a:ext uri="{FF2B5EF4-FFF2-40B4-BE49-F238E27FC236}">
                <a16:creationId xmlns:a16="http://schemas.microsoft.com/office/drawing/2014/main" id="{0F621442-2310-4BE1-8162-600A2C3CD039}"/>
              </a:ext>
            </a:extLst>
          </p:cNvPr>
          <p:cNvPicPr>
            <a:picLocks noRot="1" noChangeAspect="1"/>
          </p:cNvPicPr>
          <p:nvPr>
            <a:audioFile r:link="rId4"/>
          </p:nvPr>
        </p:nvPicPr>
        <p:blipFill>
          <a:blip r:embed="rId2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29800" y="73914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29" name="Object 11">
            <a:extLst>
              <a:ext uri="{FF2B5EF4-FFF2-40B4-BE49-F238E27FC236}">
                <a16:creationId xmlns:a16="http://schemas.microsoft.com/office/drawing/2014/main" id="{73FFC643-7BB0-4A37-A24B-FF206755987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45306558"/>
              </p:ext>
            </p:extLst>
          </p:nvPr>
        </p:nvGraphicFramePr>
        <p:xfrm>
          <a:off x="12344400" y="4648200"/>
          <a:ext cx="990600" cy="1143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15" name="Clip" r:id="rId30" imgW="475013" imgH="592853" progId="MS_ClipArt_Gallery.2">
                  <p:embed/>
                </p:oleObj>
              </mc:Choice>
              <mc:Fallback>
                <p:oleObj name="Clip" r:id="rId30" imgW="475013" imgH="592853" progId="MS_ClipArt_Gallery.2">
                  <p:embed/>
                  <p:pic>
                    <p:nvPicPr>
                      <p:cNvPr id="14347" name="Object 11">
                        <a:extLst>
                          <a:ext uri="{FF2B5EF4-FFF2-40B4-BE49-F238E27FC236}">
                            <a16:creationId xmlns:a16="http://schemas.microsoft.com/office/drawing/2014/main" id="{F7E5F29F-B898-4B12-B74C-ABDCD65CE4E4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344400" y="4648200"/>
                        <a:ext cx="990600" cy="1143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0" dur="500"/>
                                        <p:tgtEl>
                                          <p:spTgt spid="204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3" dur="500"/>
                                        <p:tgtEl>
                                          <p:spTgt spid="204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6" dur="500"/>
                                        <p:tgtEl>
                                          <p:spTgt spid="204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9" dur="500"/>
                                        <p:tgtEl>
                                          <p:spTgt spid="204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2" dur="500"/>
                                        <p:tgtEl>
                                          <p:spTgt spid="204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5" dur="500"/>
                                        <p:tgtEl>
                                          <p:spTgt spid="204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8" dur="500"/>
                                        <p:tgtEl>
                                          <p:spTgt spid="204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6" presetClass="entr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31" dur="500"/>
                                        <p:tgtEl>
                                          <p:spTgt spid="204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6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500" tmFilter="0, 0; .2, .5; .8, .5; 1, 0"/>
                                        <p:tgtEl>
                                          <p:spTgt spid="2048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1" dur="250" autoRev="1" fill="hold"/>
                                        <p:tgtEl>
                                          <p:spTgt spid="2048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3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4" dur="632" fill="hold"/>
                                        <p:tgtEl>
                                          <p:spTgt spid="3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 tmFilter="0, 0; .2, .5; .8, .5; 1, 0"/>
                                        <p:tgtEl>
                                          <p:spTgt spid="2048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9" dur="250" autoRev="1" fill="hold"/>
                                        <p:tgtEl>
                                          <p:spTgt spid="2048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51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2" dur="632" fill="hold"/>
                                        <p:tgtEl>
                                          <p:spTgt spid="3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500" tmFilter="0, 0; .2, .5; .8, .5; 1, 0"/>
                                        <p:tgtEl>
                                          <p:spTgt spid="2048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7" dur="250" autoRev="1" fill="hold"/>
                                        <p:tgtEl>
                                          <p:spTgt spid="2048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59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0" dur="632" fill="hold"/>
                                        <p:tgtEl>
                                          <p:spTgt spid="3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 nodeType="clickPar">
                      <p:stCondLst>
                        <p:cond delay="indefinite"/>
                      </p:stCondLst>
                      <p:childTnLst>
                        <p:par>
                          <p:cTn id="6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" dur="500" tmFilter="0, 0; .2, .5; .8, .5; 1, 0"/>
                                        <p:tgtEl>
                                          <p:spTgt spid="2048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5" dur="250" autoRev="1" fill="hold"/>
                                        <p:tgtEl>
                                          <p:spTgt spid="2048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67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8" dur="632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 nodeType="clickPar">
                      <p:stCondLst>
                        <p:cond delay="indefinite"/>
                      </p:stCondLst>
                      <p:childTnLst>
                        <p:par>
                          <p:cTn id="7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1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2" dur="500" tmFilter="0, 0; .2, .5; .8, .5; 1, 0"/>
                                        <p:tgtEl>
                                          <p:spTgt spid="2048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3" dur="250" autoRev="1" fill="hold"/>
                                        <p:tgtEl>
                                          <p:spTgt spid="2048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7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6" dur="632" fill="hold"/>
                                        <p:tgtEl>
                                          <p:spTgt spid="4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 nodeType="clickPar">
                      <p:stCondLst>
                        <p:cond delay="indefinite"/>
                      </p:stCondLst>
                      <p:childTnLst>
                        <p:par>
                          <p:cTn id="7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9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0" dur="500" tmFilter="0, 0; .2, .5; .8, .5; 1, 0"/>
                                        <p:tgtEl>
                                          <p:spTgt spid="2048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1" dur="250" autoRev="1" fill="hold"/>
                                        <p:tgtEl>
                                          <p:spTgt spid="2048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83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4" dur="632" fill="hold"/>
                                        <p:tgtEl>
                                          <p:spTgt spid="4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 nodeType="clickPar">
                      <p:stCondLst>
                        <p:cond delay="indefinite"/>
                      </p:stCondLst>
                      <p:childTnLst>
                        <p:par>
                          <p:cTn id="8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7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8" dur="500" tmFilter="0, 0; .2, .5; .8, .5; 1, 0"/>
                                        <p:tgtEl>
                                          <p:spTgt spid="2048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9" dur="250" autoRev="1" fill="hold"/>
                                        <p:tgtEl>
                                          <p:spTgt spid="2048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1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2" dur="632" fill="hold"/>
                                        <p:tgtEl>
                                          <p:spTgt spid="4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 nodeType="clickPar">
                      <p:stCondLst>
                        <p:cond delay="indefinite"/>
                      </p:stCondLst>
                      <p:childTnLst>
                        <p:par>
                          <p:cTn id="9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6" dur="500" tmFilter="0, 0; .2, .5; .8, .5; 1, 0"/>
                                        <p:tgtEl>
                                          <p:spTgt spid="2048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7" dur="250" autoRev="1" fill="hold"/>
                                        <p:tgtEl>
                                          <p:spTgt spid="2048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9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0" dur="632" fill="hold"/>
                                        <p:tgtEl>
                                          <p:spTgt spid="4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 nodeType="clickPar">
                      <p:stCondLst>
                        <p:cond delay="indefinite"/>
                      </p:stCondLst>
                      <p:childTnLst>
                        <p:par>
                          <p:cTn id="10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3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0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0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11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3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4" dur="1353" fill="hold"/>
                                        <p:tgtEl>
                                          <p:spTgt spid="5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 nodeType="clickPar">
                      <p:stCondLst>
                        <p:cond delay="indefinite"/>
                      </p:stCondLst>
                      <p:childTnLst>
                        <p:par>
                          <p:cTn id="1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7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0.01666 L 0.45 -0.3 " pathEditMode="relative" rAng="0" ptsTypes="AA">
                                      <p:cBhvr>
                                        <p:cTn id="118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500" y="-1583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20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1" dur="2289" fill="hold"/>
                                        <p:tgtEl>
                                          <p:spTgt spid="5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 nodeType="clickPar">
                      <p:stCondLst>
                        <p:cond delay="indefinite"/>
                      </p:stCondLst>
                      <p:childTnLst>
                        <p:par>
                          <p:cTn id="1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4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2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28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 nodeType="clickPar">
                      <p:stCondLst>
                        <p:cond delay="indefinite"/>
                      </p:stCondLst>
                      <p:childTnLst>
                        <p:par>
                          <p:cTn id="1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2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319 -0.00185 L -0.38606 0.03704 " pathEditMode="relative" rAng="0" ptsTypes="AA">
                                      <p:cBhvr>
                                        <p:cTn id="133" dur="2000" fill="hold"/>
                                        <p:tgtEl>
                                          <p:spTgt spid="143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708" y="194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4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3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36" dur="1353" fill="hold"/>
                                        <p:tgtEl>
                                          <p:spTgt spid="6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2.96296E-6 L -0.42552 -0.12523 " pathEditMode="relative" rAng="0" ptsTypes="AA">
                                      <p:cBhvr>
                                        <p:cTn id="140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276" y="-627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6" presetClass="exit" presetSubtype="32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44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6" fill="hold">
                      <p:stCondLst>
                        <p:cond delay="indefinite"/>
                      </p:stCondLst>
                      <p:childTnLst>
                        <p:par>
                          <p:cTn id="147" fill="hold">
                            <p:stCondLst>
                              <p:cond delay="0"/>
                            </p:stCondLst>
                            <p:childTnLst>
                              <p:par>
                                <p:cTn id="148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5508 -0.01111 L -0.17812 -0.39537 L -0.17812 -0.39537 " pathEditMode="relative" ptsTypes="AAA">
                                      <p:cBhvr>
                                        <p:cTn id="149" dur="2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50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6"/>
                </p:tgtEl>
              </p:cMediaNode>
            </p:audio>
            <p:audio>
              <p:cMediaNode>
                <p:cTn id="151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7"/>
                </p:tgtEl>
              </p:cMediaNode>
            </p:audio>
            <p:audio>
              <p:cMediaNode>
                <p:cTn id="15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8"/>
                </p:tgtEl>
              </p:cMediaNode>
            </p:audio>
            <p:audio>
              <p:cMediaNode>
                <p:cTn id="15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9"/>
                </p:tgtEl>
              </p:cMediaNode>
            </p:audio>
            <p:audio>
              <p:cMediaNode>
                <p:cTn id="154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0"/>
                </p:tgtEl>
              </p:cMediaNode>
            </p:audio>
            <p:audio>
              <p:cMediaNode>
                <p:cTn id="155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1"/>
                </p:tgtEl>
              </p:cMediaNode>
            </p:audio>
            <p:audio>
              <p:cMediaNode>
                <p:cTn id="156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2"/>
                </p:tgtEl>
              </p:cMediaNode>
            </p:audio>
            <p:audio>
              <p:cMediaNode>
                <p:cTn id="15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3"/>
                </p:tgtEl>
              </p:cMediaNode>
            </p:audio>
            <p:audio>
              <p:cMediaNode>
                <p:cTn id="158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4"/>
                </p:tgtEl>
              </p:cMediaNode>
            </p:audio>
            <p:audio>
              <p:cMediaNode>
                <p:cTn id="159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8"/>
                </p:tgtEl>
              </p:cMediaNode>
            </p:audio>
            <p:audio>
              <p:cMediaNode>
                <p:cTn id="160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9"/>
                </p:tgtEl>
              </p:cMediaNode>
            </p:audio>
            <p:audio>
              <p:cMediaNode>
                <p:cTn id="161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2"/>
                </p:tgtEl>
              </p:cMediaNode>
            </p:audio>
          </p:childTnLst>
        </p:cTn>
      </p:par>
    </p:tnLst>
    <p:bldLst>
      <p:bldP spid="23" grpId="0" animBg="1"/>
      <p:bldP spid="23" grpId="1" animBg="1"/>
      <p:bldP spid="23" grpId="2" animBg="1"/>
      <p:bldP spid="33" grpId="0" animBg="1"/>
      <p:bldP spid="33" grpId="1" animBg="1"/>
      <p:bldP spid="50" grpId="0" animBg="1"/>
      <p:bldP spid="50" grpId="1" animBg="1"/>
      <p:bldP spid="61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ext Box 5">
            <a:extLst>
              <a:ext uri="{FF2B5EF4-FFF2-40B4-BE49-F238E27FC236}">
                <a16:creationId xmlns:a16="http://schemas.microsoft.com/office/drawing/2014/main" id="{C8908C9A-6987-48DD-A53F-1AC073182AD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0" y="304800"/>
            <a:ext cx="8991600" cy="1970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endParaRPr lang="en-US" altLang="en-US">
              <a:latin typeface="VNI-Auchon" pitchFamily="2" charset="0"/>
            </a:endParaRP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6000" b="1">
                <a:solidFill>
                  <a:schemeClr val="accent2"/>
                </a:solidFill>
              </a:rPr>
              <a:t>Trò chơi : Ai thông minh</a:t>
            </a:r>
            <a:r>
              <a:rPr lang="en-US" altLang="en-US" b="1">
                <a:solidFill>
                  <a:schemeClr val="accent2"/>
                </a:solidFill>
              </a:rPr>
              <a:t> </a:t>
            </a:r>
          </a:p>
        </p:txBody>
      </p:sp>
      <p:pic>
        <p:nvPicPr>
          <p:cNvPr id="11267" name="Picture 4" descr="floral">
            <a:extLst>
              <a:ext uri="{FF2B5EF4-FFF2-40B4-BE49-F238E27FC236}">
                <a16:creationId xmlns:a16="http://schemas.microsoft.com/office/drawing/2014/main" id="{341EE07C-B352-4F6D-9F20-269ADABB6F43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87878" y="5726112"/>
            <a:ext cx="1447800" cy="750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8" name="Picture 5" descr="floral">
            <a:extLst>
              <a:ext uri="{FF2B5EF4-FFF2-40B4-BE49-F238E27FC236}">
                <a16:creationId xmlns:a16="http://schemas.microsoft.com/office/drawing/2014/main" id="{CC59A6DD-F91E-474F-9D62-CEFB2DD42586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64078" y="463826"/>
            <a:ext cx="1295400" cy="671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9" name="Picture 6" descr="floral">
            <a:extLst>
              <a:ext uri="{FF2B5EF4-FFF2-40B4-BE49-F238E27FC236}">
                <a16:creationId xmlns:a16="http://schemas.microsoft.com/office/drawing/2014/main" id="{9B6C072D-8221-4CB0-9EE4-8C6D9F95E2FB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463827"/>
            <a:ext cx="1295400" cy="671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7" name="lam chu bo doi.mp3">
            <a:hlinkClick r:id="" action="ppaction://media"/>
            <a:extLst>
              <a:ext uri="{FF2B5EF4-FFF2-40B4-BE49-F238E27FC236}">
                <a16:creationId xmlns:a16="http://schemas.microsoft.com/office/drawing/2014/main" id="{119B7F3C-591D-430E-9A04-E54713107755}"/>
              </a:ext>
            </a:extLst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61722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71" name="Rectangle 1">
            <a:extLst>
              <a:ext uri="{FF2B5EF4-FFF2-40B4-BE49-F238E27FC236}">
                <a16:creationId xmlns:a16="http://schemas.microsoft.com/office/drawing/2014/main" id="{BA76DA9C-23BA-4F3D-AEA0-BD3383E80AA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76400" y="2913064"/>
            <a:ext cx="8839200" cy="2308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  <a:buFontTx/>
              <a:buNone/>
            </a:pPr>
            <a:r>
              <a:rPr lang="en-US" altLang="en-US" sz="4800" b="1">
                <a:solidFill>
                  <a:srgbClr val="FF0000"/>
                </a:solidFill>
                <a:latin typeface="Times New Roman" panose="02020603050405020304" pitchFamily="18" charset="0"/>
              </a:rPr>
              <a:t>- Cách chơi: Bé hãy tìm nhóm có 10 đối tượng và nối chúng với số 10.</a:t>
            </a:r>
          </a:p>
        </p:txBody>
      </p:sp>
      <p:pic>
        <p:nvPicPr>
          <p:cNvPr id="8" name="Picture 4" descr="floral">
            <a:extLst>
              <a:ext uri="{FF2B5EF4-FFF2-40B4-BE49-F238E27FC236}">
                <a16:creationId xmlns:a16="http://schemas.microsoft.com/office/drawing/2014/main" id="{ADF0FDCF-D273-4422-97DA-0022BC291CC1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5862778"/>
            <a:ext cx="1447800" cy="750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4" descr="floral">
            <a:extLst>
              <a:ext uri="{FF2B5EF4-FFF2-40B4-BE49-F238E27FC236}">
                <a16:creationId xmlns:a16="http://schemas.microsoft.com/office/drawing/2014/main" id="{D2DFE280-7370-4418-9E6E-53B570821AE4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04452" y="5949156"/>
            <a:ext cx="1447800" cy="750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4722" fill="hold"/>
                                        <p:tgtEl>
                                          <p:spTgt spid="2048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0487"/>
                </p:tgtEl>
              </p:cMediaNode>
            </p:audio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Oval 3">
            <a:extLst>
              <a:ext uri="{FF2B5EF4-FFF2-40B4-BE49-F238E27FC236}">
                <a16:creationId xmlns:a16="http://schemas.microsoft.com/office/drawing/2014/main" id="{EF52E68E-C660-490B-AB8C-05E94A87885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03413" y="76200"/>
            <a:ext cx="2895600" cy="2895600"/>
          </a:xfrm>
          <a:prstGeom prst="ellipse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endParaRPr lang="en-US" altLang="en-US" sz="1800">
              <a:latin typeface="Times New Roman" panose="02020603050405020304" pitchFamily="18" charset="0"/>
            </a:endParaRPr>
          </a:p>
        </p:txBody>
      </p:sp>
      <p:sp>
        <p:nvSpPr>
          <p:cNvPr id="5" name="10-Point Star 4">
            <a:extLst>
              <a:ext uri="{FF2B5EF4-FFF2-40B4-BE49-F238E27FC236}">
                <a16:creationId xmlns:a16="http://schemas.microsoft.com/office/drawing/2014/main" id="{13358FEA-B1C1-4AF6-B504-C82F998E1000}"/>
              </a:ext>
            </a:extLst>
          </p:cNvPr>
          <p:cNvSpPr/>
          <p:nvPr/>
        </p:nvSpPr>
        <p:spPr bwMode="auto">
          <a:xfrm>
            <a:off x="7104063" y="3937001"/>
            <a:ext cx="3200400" cy="2352675"/>
          </a:xfrm>
          <a:prstGeom prst="star10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r" eaLnBrk="1" hangingPunct="1">
              <a:defRPr/>
            </a:pPr>
            <a:endParaRPr lang="en-US">
              <a:cs typeface="Arial" charset="0"/>
            </a:endParaRPr>
          </a:p>
        </p:txBody>
      </p:sp>
      <p:sp>
        <p:nvSpPr>
          <p:cNvPr id="12292" name="Flowchart: Extract 5">
            <a:extLst>
              <a:ext uri="{FF2B5EF4-FFF2-40B4-BE49-F238E27FC236}">
                <a16:creationId xmlns:a16="http://schemas.microsoft.com/office/drawing/2014/main" id="{D4640AA6-99F1-4F02-8062-23F39AB9CDFA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86600" y="304800"/>
            <a:ext cx="3429000" cy="2743200"/>
          </a:xfrm>
          <a:prstGeom prst="flowChartExtract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endParaRPr lang="en-US" altLang="en-US" sz="1800">
              <a:latin typeface="Times New Roman" panose="02020603050405020304" pitchFamily="18" charset="0"/>
            </a:endParaRPr>
          </a:p>
        </p:txBody>
      </p:sp>
      <p:sp>
        <p:nvSpPr>
          <p:cNvPr id="12293" name="Rectangle 6">
            <a:extLst>
              <a:ext uri="{FF2B5EF4-FFF2-40B4-BE49-F238E27FC236}">
                <a16:creationId xmlns:a16="http://schemas.microsoft.com/office/drawing/2014/main" id="{5AC04AE0-737A-4593-B068-02E8D6888BD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32013" y="4070350"/>
            <a:ext cx="2667000" cy="2286000"/>
          </a:xfrm>
          <a:prstGeom prst="rect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endParaRPr lang="en-US" altLang="en-US" sz="1800">
              <a:latin typeface="Times New Roman" panose="02020603050405020304" pitchFamily="18" charset="0"/>
            </a:endParaRPr>
          </a:p>
        </p:txBody>
      </p:sp>
      <p:sp>
        <p:nvSpPr>
          <p:cNvPr id="12294" name="Oval 13">
            <a:extLst>
              <a:ext uri="{FF2B5EF4-FFF2-40B4-BE49-F238E27FC236}">
                <a16:creationId xmlns:a16="http://schemas.microsoft.com/office/drawing/2014/main" id="{B810B5FD-2A2B-41BD-85A8-0A362B767773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95950" y="304800"/>
            <a:ext cx="914400" cy="914400"/>
          </a:xfrm>
          <a:prstGeom prst="ellipse">
            <a:avLst/>
          </a:prstGeom>
          <a:solidFill>
            <a:srgbClr val="FFFF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b="1">
                <a:latin typeface="Times New Roman" panose="02020603050405020304" pitchFamily="18" charset="0"/>
              </a:rPr>
              <a:t>7</a:t>
            </a:r>
          </a:p>
        </p:txBody>
      </p:sp>
      <p:sp>
        <p:nvSpPr>
          <p:cNvPr id="12295" name="Oval 14">
            <a:extLst>
              <a:ext uri="{FF2B5EF4-FFF2-40B4-BE49-F238E27FC236}">
                <a16:creationId xmlns:a16="http://schemas.microsoft.com/office/drawing/2014/main" id="{40B06949-13AD-4BF4-BC8C-16A9F7AD0E02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89588" y="1897063"/>
            <a:ext cx="914400" cy="914400"/>
          </a:xfrm>
          <a:prstGeom prst="ellipse">
            <a:avLst/>
          </a:prstGeom>
          <a:solidFill>
            <a:srgbClr val="FFFF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b="1">
                <a:latin typeface="Times New Roman" panose="02020603050405020304" pitchFamily="18" charset="0"/>
              </a:rPr>
              <a:t>8</a:t>
            </a:r>
          </a:p>
        </p:txBody>
      </p:sp>
      <p:sp>
        <p:nvSpPr>
          <p:cNvPr id="12296" name="Oval 15">
            <a:extLst>
              <a:ext uri="{FF2B5EF4-FFF2-40B4-BE49-F238E27FC236}">
                <a16:creationId xmlns:a16="http://schemas.microsoft.com/office/drawing/2014/main" id="{0948929E-D30D-4840-9121-494F713124A1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15000" y="3613150"/>
            <a:ext cx="914400" cy="914400"/>
          </a:xfrm>
          <a:prstGeom prst="ellipse">
            <a:avLst/>
          </a:prstGeom>
          <a:solidFill>
            <a:srgbClr val="FFFF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b="1">
                <a:latin typeface="Times New Roman" panose="02020603050405020304" pitchFamily="18" charset="0"/>
              </a:rPr>
              <a:t>10</a:t>
            </a:r>
          </a:p>
        </p:txBody>
      </p:sp>
      <p:sp>
        <p:nvSpPr>
          <p:cNvPr id="12297" name="Oval 16">
            <a:extLst>
              <a:ext uri="{FF2B5EF4-FFF2-40B4-BE49-F238E27FC236}">
                <a16:creationId xmlns:a16="http://schemas.microsoft.com/office/drawing/2014/main" id="{A84CEDE6-5C36-4B80-930A-A017233FBFB1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95950" y="5311775"/>
            <a:ext cx="914400" cy="914400"/>
          </a:xfrm>
          <a:prstGeom prst="ellipse">
            <a:avLst/>
          </a:prstGeom>
          <a:solidFill>
            <a:srgbClr val="FFFF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b="1">
                <a:latin typeface=".VnAvant" panose="020B7200000000000000" pitchFamily="34" charset="0"/>
              </a:rPr>
              <a:t>9</a:t>
            </a:r>
          </a:p>
        </p:txBody>
      </p:sp>
      <p:pic>
        <p:nvPicPr>
          <p:cNvPr id="12298" name="Picture 30">
            <a:extLst>
              <a:ext uri="{FF2B5EF4-FFF2-40B4-BE49-F238E27FC236}">
                <a16:creationId xmlns:a16="http://schemas.microsoft.com/office/drawing/2014/main" id="{179E59F9-C090-437C-B577-8E3F19E6E79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22600" y="201613"/>
            <a:ext cx="642938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9" name="Picture 30">
            <a:extLst>
              <a:ext uri="{FF2B5EF4-FFF2-40B4-BE49-F238E27FC236}">
                <a16:creationId xmlns:a16="http://schemas.microsoft.com/office/drawing/2014/main" id="{9555B614-E100-4BD9-8174-014373D5EE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49489" y="642938"/>
            <a:ext cx="642937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300" name="Picture 30">
            <a:extLst>
              <a:ext uri="{FF2B5EF4-FFF2-40B4-BE49-F238E27FC236}">
                <a16:creationId xmlns:a16="http://schemas.microsoft.com/office/drawing/2014/main" id="{FF36A5EA-5001-4A3C-98F4-2FEBCDAC4D4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0539" y="979488"/>
            <a:ext cx="642937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301" name="Picture 30">
            <a:extLst>
              <a:ext uri="{FF2B5EF4-FFF2-40B4-BE49-F238E27FC236}">
                <a16:creationId xmlns:a16="http://schemas.microsoft.com/office/drawing/2014/main" id="{F9FD7526-0B80-41F0-A15C-E77CB0A5DB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73514" y="1187450"/>
            <a:ext cx="64452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302" name="Picture 30">
            <a:extLst>
              <a:ext uri="{FF2B5EF4-FFF2-40B4-BE49-F238E27FC236}">
                <a16:creationId xmlns:a16="http://schemas.microsoft.com/office/drawing/2014/main" id="{29726D7A-F0AD-413C-9908-21B8A3D245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6039" y="671513"/>
            <a:ext cx="642937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303" name="Picture 30">
            <a:extLst>
              <a:ext uri="{FF2B5EF4-FFF2-40B4-BE49-F238E27FC236}">
                <a16:creationId xmlns:a16="http://schemas.microsoft.com/office/drawing/2014/main" id="{43DC6F50-256A-428A-9971-5A1EE52765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1175" y="1655763"/>
            <a:ext cx="642938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304" name="Picture 30">
            <a:extLst>
              <a:ext uri="{FF2B5EF4-FFF2-40B4-BE49-F238E27FC236}">
                <a16:creationId xmlns:a16="http://schemas.microsoft.com/office/drawing/2014/main" id="{83C74E80-64B8-4B15-BA80-B341A743FF6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7164" y="1676400"/>
            <a:ext cx="642937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305" name="Picture 30">
            <a:extLst>
              <a:ext uri="{FF2B5EF4-FFF2-40B4-BE49-F238E27FC236}">
                <a16:creationId xmlns:a16="http://schemas.microsoft.com/office/drawing/2014/main" id="{56B15C63-BB4E-43B9-B85B-A8827EE54C4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8375" y="2371725"/>
            <a:ext cx="642938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306" name="Picture 30">
            <a:extLst>
              <a:ext uri="{FF2B5EF4-FFF2-40B4-BE49-F238E27FC236}">
                <a16:creationId xmlns:a16="http://schemas.microsoft.com/office/drawing/2014/main" id="{603A0D5C-32AF-4F3C-8ECB-976899F336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2343150"/>
            <a:ext cx="642938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307" name="Picture 30">
            <a:extLst>
              <a:ext uri="{FF2B5EF4-FFF2-40B4-BE49-F238E27FC236}">
                <a16:creationId xmlns:a16="http://schemas.microsoft.com/office/drawing/2014/main" id="{F6014198-AC62-40EB-9F10-D943BADD92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9000" y="1779588"/>
            <a:ext cx="642938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308" name="Picture 30">
            <a:extLst>
              <a:ext uri="{FF2B5EF4-FFF2-40B4-BE49-F238E27FC236}">
                <a16:creationId xmlns:a16="http://schemas.microsoft.com/office/drawing/2014/main" id="{0635B471-9B6A-401E-AAD5-7115365D398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9000" y="1187450"/>
            <a:ext cx="642938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309" name="Picture 33">
            <a:extLst>
              <a:ext uri="{FF2B5EF4-FFF2-40B4-BE49-F238E27FC236}">
                <a16:creationId xmlns:a16="http://schemas.microsoft.com/office/drawing/2014/main" id="{4F8BF508-1CDF-4161-89D1-216EACF49F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10600" y="720725"/>
            <a:ext cx="420688" cy="4397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310" name="Picture 33">
            <a:extLst>
              <a:ext uri="{FF2B5EF4-FFF2-40B4-BE49-F238E27FC236}">
                <a16:creationId xmlns:a16="http://schemas.microsoft.com/office/drawing/2014/main" id="{21104DA9-EC90-4698-A7CB-92311B8678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85239" y="1254125"/>
            <a:ext cx="420687" cy="4397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311" name="Picture 33">
            <a:extLst>
              <a:ext uri="{FF2B5EF4-FFF2-40B4-BE49-F238E27FC236}">
                <a16:creationId xmlns:a16="http://schemas.microsoft.com/office/drawing/2014/main" id="{C67E6AF8-ED7F-4617-8B62-F0930D5AD6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37539" y="1236664"/>
            <a:ext cx="420687" cy="439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312" name="Picture 33">
            <a:extLst>
              <a:ext uri="{FF2B5EF4-FFF2-40B4-BE49-F238E27FC236}">
                <a16:creationId xmlns:a16="http://schemas.microsoft.com/office/drawing/2014/main" id="{1161D479-CD2F-4703-8334-EA4DBD66844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91625" y="1800226"/>
            <a:ext cx="420688" cy="441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313" name="Picture 33">
            <a:extLst>
              <a:ext uri="{FF2B5EF4-FFF2-40B4-BE49-F238E27FC236}">
                <a16:creationId xmlns:a16="http://schemas.microsoft.com/office/drawing/2014/main" id="{9170ED3B-0171-4171-9CA7-08116DD93D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35864" y="2489200"/>
            <a:ext cx="420687" cy="4397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314" name="Picture 33">
            <a:extLst>
              <a:ext uri="{FF2B5EF4-FFF2-40B4-BE49-F238E27FC236}">
                <a16:creationId xmlns:a16="http://schemas.microsoft.com/office/drawing/2014/main" id="{3EE73940-9DDA-4EEC-BE1F-850300DFF4E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88375" y="1800226"/>
            <a:ext cx="420688" cy="441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315" name="Picture 33">
            <a:extLst>
              <a:ext uri="{FF2B5EF4-FFF2-40B4-BE49-F238E27FC236}">
                <a16:creationId xmlns:a16="http://schemas.microsoft.com/office/drawing/2014/main" id="{9D971666-5C4D-49E8-B8C8-CD8B66C6164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6550" y="1792289"/>
            <a:ext cx="420688" cy="441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316" name="Picture 33">
            <a:extLst>
              <a:ext uri="{FF2B5EF4-FFF2-40B4-BE49-F238E27FC236}">
                <a16:creationId xmlns:a16="http://schemas.microsoft.com/office/drawing/2014/main" id="{87DD5232-BEDF-43FD-9E36-9D1D3DAFD3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48639" y="2511425"/>
            <a:ext cx="420687" cy="4397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317" name="Picture 33">
            <a:extLst>
              <a:ext uri="{FF2B5EF4-FFF2-40B4-BE49-F238E27FC236}">
                <a16:creationId xmlns:a16="http://schemas.microsoft.com/office/drawing/2014/main" id="{04F8BA34-3680-4B4D-AA67-AC06318F6F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85239" y="2501900"/>
            <a:ext cx="420687" cy="4397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318" name="Picture 33">
            <a:extLst>
              <a:ext uri="{FF2B5EF4-FFF2-40B4-BE49-F238E27FC236}">
                <a16:creationId xmlns:a16="http://schemas.microsoft.com/office/drawing/2014/main" id="{5B66E4F3-71FE-4EE0-B234-A10F8C2E2EE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61514" y="2501900"/>
            <a:ext cx="420687" cy="4397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319" name="Picture 36">
            <a:extLst>
              <a:ext uri="{FF2B5EF4-FFF2-40B4-BE49-F238E27FC236}">
                <a16:creationId xmlns:a16="http://schemas.microsoft.com/office/drawing/2014/main" id="{A070F9FD-6896-4743-9B4D-0368B3C3724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3451" y="4132264"/>
            <a:ext cx="735013" cy="504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320" name="Picture 36">
            <a:extLst>
              <a:ext uri="{FF2B5EF4-FFF2-40B4-BE49-F238E27FC236}">
                <a16:creationId xmlns:a16="http://schemas.microsoft.com/office/drawing/2014/main" id="{C8BEAD99-10E3-42D1-A87E-023316C68D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3564" y="4132264"/>
            <a:ext cx="733425" cy="504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321" name="Picture 36">
            <a:extLst>
              <a:ext uri="{FF2B5EF4-FFF2-40B4-BE49-F238E27FC236}">
                <a16:creationId xmlns:a16="http://schemas.microsoft.com/office/drawing/2014/main" id="{A18A8193-7BEC-48F3-9975-B8F341478A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8051" y="4986339"/>
            <a:ext cx="735013" cy="504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322" name="Picture 36">
            <a:extLst>
              <a:ext uri="{FF2B5EF4-FFF2-40B4-BE49-F238E27FC236}">
                <a16:creationId xmlns:a16="http://schemas.microsoft.com/office/drawing/2014/main" id="{362AD0CD-8671-4BCB-AFE5-0401A76E9D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2088" y="4176714"/>
            <a:ext cx="735012" cy="504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323" name="Picture 36">
            <a:extLst>
              <a:ext uri="{FF2B5EF4-FFF2-40B4-BE49-F238E27FC236}">
                <a16:creationId xmlns:a16="http://schemas.microsoft.com/office/drawing/2014/main" id="{C4350F6E-9DD1-45C4-8098-75FB024A93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1288" y="4978401"/>
            <a:ext cx="735012" cy="504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324" name="Picture 36">
            <a:extLst>
              <a:ext uri="{FF2B5EF4-FFF2-40B4-BE49-F238E27FC236}">
                <a16:creationId xmlns:a16="http://schemas.microsoft.com/office/drawing/2014/main" id="{C61F97B4-1EAC-492C-A1A5-FB8613A222C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0863" y="5002213"/>
            <a:ext cx="735012" cy="506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325" name="Picture 36">
            <a:extLst>
              <a:ext uri="{FF2B5EF4-FFF2-40B4-BE49-F238E27FC236}">
                <a16:creationId xmlns:a16="http://schemas.microsoft.com/office/drawing/2014/main" id="{D9F634DA-4954-48DC-9948-5D966CDFB5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1288" y="5676901"/>
            <a:ext cx="735012" cy="504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326" name="Picture 36">
            <a:extLst>
              <a:ext uri="{FF2B5EF4-FFF2-40B4-BE49-F238E27FC236}">
                <a16:creationId xmlns:a16="http://schemas.microsoft.com/office/drawing/2014/main" id="{8C69E589-B5B1-4C27-855C-3CD300F79FF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4988" y="5676901"/>
            <a:ext cx="735012" cy="504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327" name="Picture 36">
            <a:extLst>
              <a:ext uri="{FF2B5EF4-FFF2-40B4-BE49-F238E27FC236}">
                <a16:creationId xmlns:a16="http://schemas.microsoft.com/office/drawing/2014/main" id="{A259727B-C0FB-4984-95E3-B1E9FF439B6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8051" y="5721351"/>
            <a:ext cx="735013" cy="504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328" name="Picture 17">
            <a:extLst>
              <a:ext uri="{FF2B5EF4-FFF2-40B4-BE49-F238E27FC236}">
                <a16:creationId xmlns:a16="http://schemas.microsoft.com/office/drawing/2014/main" id="{0451C800-4E7D-4707-AE81-63602808FB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937383">
            <a:off x="7667626" y="4365626"/>
            <a:ext cx="568325" cy="47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329" name="Picture 17">
            <a:extLst>
              <a:ext uri="{FF2B5EF4-FFF2-40B4-BE49-F238E27FC236}">
                <a16:creationId xmlns:a16="http://schemas.microsoft.com/office/drawing/2014/main" id="{7FA2CAE0-6BC3-4FC3-8C48-3297CE12B6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937383">
            <a:off x="7486651" y="5072063"/>
            <a:ext cx="569913" cy="481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330" name="Picture 17">
            <a:extLst>
              <a:ext uri="{FF2B5EF4-FFF2-40B4-BE49-F238E27FC236}">
                <a16:creationId xmlns:a16="http://schemas.microsoft.com/office/drawing/2014/main" id="{FA6C9748-4860-4B7E-9A9C-8F2960262B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937383">
            <a:off x="8335964" y="4357689"/>
            <a:ext cx="568325" cy="47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331" name="Picture 17">
            <a:extLst>
              <a:ext uri="{FF2B5EF4-FFF2-40B4-BE49-F238E27FC236}">
                <a16:creationId xmlns:a16="http://schemas.microsoft.com/office/drawing/2014/main" id="{68A6C6DE-DD97-4ACE-A394-A775BF7CB89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937383">
            <a:off x="9088438" y="5116514"/>
            <a:ext cx="569912" cy="47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332" name="Picture 17">
            <a:extLst>
              <a:ext uri="{FF2B5EF4-FFF2-40B4-BE49-F238E27FC236}">
                <a16:creationId xmlns:a16="http://schemas.microsoft.com/office/drawing/2014/main" id="{E3B7D669-AE4B-4348-91AE-7FF33181A2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937383">
            <a:off x="8964614" y="4383089"/>
            <a:ext cx="568325" cy="47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333" name="Picture 17">
            <a:extLst>
              <a:ext uri="{FF2B5EF4-FFF2-40B4-BE49-F238E27FC236}">
                <a16:creationId xmlns:a16="http://schemas.microsoft.com/office/drawing/2014/main" id="{1E8D8278-C370-4960-BD05-61811C58BE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937383">
            <a:off x="8162926" y="5046664"/>
            <a:ext cx="569913" cy="47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334" name="Picture 17">
            <a:extLst>
              <a:ext uri="{FF2B5EF4-FFF2-40B4-BE49-F238E27FC236}">
                <a16:creationId xmlns:a16="http://schemas.microsoft.com/office/drawing/2014/main" id="{9831F1E1-D90F-42C0-8C07-F0B564E37F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937383">
            <a:off x="8420101" y="5616576"/>
            <a:ext cx="569913" cy="481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3" name="Straight Arrow Connector 2">
            <a:extLst>
              <a:ext uri="{FF2B5EF4-FFF2-40B4-BE49-F238E27FC236}">
                <a16:creationId xmlns:a16="http://schemas.microsoft.com/office/drawing/2014/main" id="{26133584-27B5-4AC5-A778-B371166D7404}"/>
              </a:ext>
            </a:extLst>
          </p:cNvPr>
          <p:cNvCxnSpPr>
            <a:cxnSpLocks noChangeShapeType="1"/>
            <a:stCxn id="12290" idx="5"/>
          </p:cNvCxnSpPr>
          <p:nvPr/>
        </p:nvCxnSpPr>
        <p:spPr bwMode="auto">
          <a:xfrm>
            <a:off x="4375150" y="2547938"/>
            <a:ext cx="1339850" cy="1414462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CBB594E4-4AD6-4A1A-93E9-B45035E5F4B9}"/>
              </a:ext>
            </a:extLst>
          </p:cNvPr>
          <p:cNvCxnSpPr>
            <a:cxnSpLocks noChangeShapeType="1"/>
            <a:stCxn id="12292" idx="2"/>
          </p:cNvCxnSpPr>
          <p:nvPr/>
        </p:nvCxnSpPr>
        <p:spPr bwMode="auto">
          <a:xfrm flipH="1">
            <a:off x="6610350" y="3048000"/>
            <a:ext cx="2190750" cy="914400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loud 3">
            <a:extLst>
              <a:ext uri="{FF2B5EF4-FFF2-40B4-BE49-F238E27FC236}">
                <a16:creationId xmlns:a16="http://schemas.microsoft.com/office/drawing/2014/main" id="{EB80C1D9-C5EA-4F46-822B-DAB587BF609C}"/>
              </a:ext>
            </a:extLst>
          </p:cNvPr>
          <p:cNvSpPr/>
          <p:nvPr/>
        </p:nvSpPr>
        <p:spPr bwMode="auto">
          <a:xfrm>
            <a:off x="2057400" y="381000"/>
            <a:ext cx="3581400" cy="3200400"/>
          </a:xfrm>
          <a:prstGeom prst="cloud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r" eaLnBrk="1" hangingPunct="1">
              <a:defRPr/>
            </a:pPr>
            <a:endParaRPr lang="en-US">
              <a:cs typeface="Arial" charset="0"/>
            </a:endParaRPr>
          </a:p>
        </p:txBody>
      </p:sp>
      <p:sp>
        <p:nvSpPr>
          <p:cNvPr id="13315" name="Can 4">
            <a:extLst>
              <a:ext uri="{FF2B5EF4-FFF2-40B4-BE49-F238E27FC236}">
                <a16:creationId xmlns:a16="http://schemas.microsoft.com/office/drawing/2014/main" id="{05068D30-A556-4B78-910B-3CE5EBFE1D20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15200" y="457200"/>
            <a:ext cx="2971800" cy="2514600"/>
          </a:xfrm>
          <a:prstGeom prst="can">
            <a:avLst>
              <a:gd name="adj" fmla="val 25000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endParaRPr lang="en-US" altLang="en-US" sz="1800">
              <a:latin typeface="Times New Roman" panose="02020603050405020304" pitchFamily="18" charset="0"/>
            </a:endParaRPr>
          </a:p>
        </p:txBody>
      </p:sp>
      <p:sp>
        <p:nvSpPr>
          <p:cNvPr id="13316" name="Cube 6">
            <a:extLst>
              <a:ext uri="{FF2B5EF4-FFF2-40B4-BE49-F238E27FC236}">
                <a16:creationId xmlns:a16="http://schemas.microsoft.com/office/drawing/2014/main" id="{09E9D69E-1963-4DF2-9A88-8E27CAD3347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54214" y="4065588"/>
            <a:ext cx="2820987" cy="2514600"/>
          </a:xfrm>
          <a:prstGeom prst="cube">
            <a:avLst>
              <a:gd name="adj" fmla="val 25000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endParaRPr lang="en-US" altLang="en-US" sz="1800">
              <a:latin typeface="Times New Roman" panose="02020603050405020304" pitchFamily="18" charset="0"/>
            </a:endParaRPr>
          </a:p>
        </p:txBody>
      </p:sp>
      <p:sp>
        <p:nvSpPr>
          <p:cNvPr id="13317" name="Oval 9">
            <a:extLst>
              <a:ext uri="{FF2B5EF4-FFF2-40B4-BE49-F238E27FC236}">
                <a16:creationId xmlns:a16="http://schemas.microsoft.com/office/drawing/2014/main" id="{1A491A4D-8D01-4464-B496-6032D564747B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19800" y="492125"/>
            <a:ext cx="914400" cy="914400"/>
          </a:xfrm>
          <a:prstGeom prst="ellipse">
            <a:avLst/>
          </a:prstGeom>
          <a:solidFill>
            <a:srgbClr val="FFFF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b="1">
                <a:latin typeface="Times New Roman" panose="02020603050405020304" pitchFamily="18" charset="0"/>
              </a:rPr>
              <a:t>10</a:t>
            </a:r>
          </a:p>
        </p:txBody>
      </p:sp>
      <p:sp>
        <p:nvSpPr>
          <p:cNvPr id="13318" name="Oval 10">
            <a:extLst>
              <a:ext uri="{FF2B5EF4-FFF2-40B4-BE49-F238E27FC236}">
                <a16:creationId xmlns:a16="http://schemas.microsoft.com/office/drawing/2014/main" id="{A307993B-0FDC-4E7D-A7E1-5D35341577CA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67400" y="2016125"/>
            <a:ext cx="914400" cy="914400"/>
          </a:xfrm>
          <a:prstGeom prst="ellipse">
            <a:avLst/>
          </a:prstGeom>
          <a:solidFill>
            <a:srgbClr val="FFFF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b="1">
                <a:latin typeface="Times New Roman" panose="02020603050405020304" pitchFamily="18" charset="0"/>
              </a:rPr>
              <a:t>7</a:t>
            </a:r>
          </a:p>
        </p:txBody>
      </p:sp>
      <p:sp>
        <p:nvSpPr>
          <p:cNvPr id="13319" name="Oval 11">
            <a:extLst>
              <a:ext uri="{FF2B5EF4-FFF2-40B4-BE49-F238E27FC236}">
                <a16:creationId xmlns:a16="http://schemas.microsoft.com/office/drawing/2014/main" id="{B6A43E7D-2224-4739-A013-DC3E959F9AA4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56238" y="3581400"/>
            <a:ext cx="914400" cy="914400"/>
          </a:xfrm>
          <a:prstGeom prst="ellipse">
            <a:avLst/>
          </a:prstGeom>
          <a:solidFill>
            <a:srgbClr val="FFFF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b="1">
                <a:latin typeface=".VnAvant" panose="020B7200000000000000" pitchFamily="34" charset="0"/>
              </a:rPr>
              <a:t>9</a:t>
            </a:r>
          </a:p>
        </p:txBody>
      </p:sp>
      <p:sp>
        <p:nvSpPr>
          <p:cNvPr id="13320" name="Oval 12">
            <a:extLst>
              <a:ext uri="{FF2B5EF4-FFF2-40B4-BE49-F238E27FC236}">
                <a16:creationId xmlns:a16="http://schemas.microsoft.com/office/drawing/2014/main" id="{17C56BF1-EE8C-4009-A36E-8B6F0DB63A85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81600" y="5360988"/>
            <a:ext cx="914400" cy="914400"/>
          </a:xfrm>
          <a:prstGeom prst="ellipse">
            <a:avLst/>
          </a:prstGeom>
          <a:solidFill>
            <a:srgbClr val="FFFF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b="1">
                <a:latin typeface="Times New Roman" panose="02020603050405020304" pitchFamily="18" charset="0"/>
              </a:rPr>
              <a:t>8</a:t>
            </a:r>
          </a:p>
        </p:txBody>
      </p:sp>
      <p:pic>
        <p:nvPicPr>
          <p:cNvPr id="13321" name="Picture 17">
            <a:extLst>
              <a:ext uri="{FF2B5EF4-FFF2-40B4-BE49-F238E27FC236}">
                <a16:creationId xmlns:a16="http://schemas.microsoft.com/office/drawing/2014/main" id="{185A6521-D96B-471D-BAF1-6DCC40D2DA4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367" t="11365" r="18367" b="9090"/>
          <a:stretch>
            <a:fillRect/>
          </a:stretch>
        </p:blipFill>
        <p:spPr bwMode="auto">
          <a:xfrm>
            <a:off x="3478214" y="4173538"/>
            <a:ext cx="473075" cy="531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22" name="Picture 18">
            <a:extLst>
              <a:ext uri="{FF2B5EF4-FFF2-40B4-BE49-F238E27FC236}">
                <a16:creationId xmlns:a16="http://schemas.microsoft.com/office/drawing/2014/main" id="{4B08C9DA-812D-43A3-AC18-B9BC54DC205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367" t="11365" r="18367" b="9090"/>
          <a:stretch>
            <a:fillRect/>
          </a:stretch>
        </p:blipFill>
        <p:spPr bwMode="auto">
          <a:xfrm>
            <a:off x="2592389" y="4170364"/>
            <a:ext cx="473075" cy="534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23" name="Picture 19">
            <a:extLst>
              <a:ext uri="{FF2B5EF4-FFF2-40B4-BE49-F238E27FC236}">
                <a16:creationId xmlns:a16="http://schemas.microsoft.com/office/drawing/2014/main" id="{94A8F798-570F-4A47-A6D2-CF32AC20375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367" t="11365" r="18367" b="9090"/>
          <a:stretch>
            <a:fillRect/>
          </a:stretch>
        </p:blipFill>
        <p:spPr bwMode="auto">
          <a:xfrm>
            <a:off x="2063751" y="4838700"/>
            <a:ext cx="473075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24" name="Picture 20">
            <a:extLst>
              <a:ext uri="{FF2B5EF4-FFF2-40B4-BE49-F238E27FC236}">
                <a16:creationId xmlns:a16="http://schemas.microsoft.com/office/drawing/2014/main" id="{2EBEA582-A6D0-4278-81E0-DAFE35183B6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367" t="11365" r="18367" b="9090"/>
          <a:stretch>
            <a:fillRect/>
          </a:stretch>
        </p:blipFill>
        <p:spPr bwMode="auto">
          <a:xfrm>
            <a:off x="2749551" y="4838700"/>
            <a:ext cx="473075" cy="534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25" name="Picture 21">
            <a:extLst>
              <a:ext uri="{FF2B5EF4-FFF2-40B4-BE49-F238E27FC236}">
                <a16:creationId xmlns:a16="http://schemas.microsoft.com/office/drawing/2014/main" id="{A9DBBF61-B9A5-41DD-924C-BC49031118E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367" t="11365" r="18367" b="9090"/>
          <a:stretch>
            <a:fillRect/>
          </a:stretch>
        </p:blipFill>
        <p:spPr bwMode="auto">
          <a:xfrm>
            <a:off x="3405188" y="4865689"/>
            <a:ext cx="474662" cy="534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26" name="Picture 22">
            <a:extLst>
              <a:ext uri="{FF2B5EF4-FFF2-40B4-BE49-F238E27FC236}">
                <a16:creationId xmlns:a16="http://schemas.microsoft.com/office/drawing/2014/main" id="{B201099D-0547-49AF-8707-4EEC321F2A4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367" t="11365" r="18367" b="9090"/>
          <a:stretch>
            <a:fillRect/>
          </a:stretch>
        </p:blipFill>
        <p:spPr bwMode="auto">
          <a:xfrm>
            <a:off x="2101851" y="5708650"/>
            <a:ext cx="473075" cy="534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27" name="Picture 23">
            <a:extLst>
              <a:ext uri="{FF2B5EF4-FFF2-40B4-BE49-F238E27FC236}">
                <a16:creationId xmlns:a16="http://schemas.microsoft.com/office/drawing/2014/main" id="{4CCEC64C-5430-4245-9186-0DA37264B32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367" t="11365" r="18367" b="9090"/>
          <a:stretch>
            <a:fillRect/>
          </a:stretch>
        </p:blipFill>
        <p:spPr bwMode="auto">
          <a:xfrm>
            <a:off x="2749551" y="5681664"/>
            <a:ext cx="473075" cy="534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28" name="Picture 24">
            <a:extLst>
              <a:ext uri="{FF2B5EF4-FFF2-40B4-BE49-F238E27FC236}">
                <a16:creationId xmlns:a16="http://schemas.microsoft.com/office/drawing/2014/main" id="{5EA1B1FB-F9C9-4FFC-B538-AA89884C373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367" t="11365" r="18367" b="9090"/>
          <a:stretch>
            <a:fillRect/>
          </a:stretch>
        </p:blipFill>
        <p:spPr bwMode="auto">
          <a:xfrm>
            <a:off x="3311526" y="5637214"/>
            <a:ext cx="473075" cy="534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29" name="Picture 25">
            <a:extLst>
              <a:ext uri="{FF2B5EF4-FFF2-40B4-BE49-F238E27FC236}">
                <a16:creationId xmlns:a16="http://schemas.microsoft.com/office/drawing/2014/main" id="{68B53407-57B4-4921-9FE2-66EA508F252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367" t="11365" r="18367" b="9090"/>
          <a:stretch>
            <a:fillRect/>
          </a:stretch>
        </p:blipFill>
        <p:spPr bwMode="auto">
          <a:xfrm>
            <a:off x="4205289" y="4714875"/>
            <a:ext cx="473075" cy="534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30" name="Picture 26">
            <a:extLst>
              <a:ext uri="{FF2B5EF4-FFF2-40B4-BE49-F238E27FC236}">
                <a16:creationId xmlns:a16="http://schemas.microsoft.com/office/drawing/2014/main" id="{39F3D721-93CB-4EA8-B946-B2EDCB4C1D9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367" t="11365" r="18367" b="9090"/>
          <a:stretch>
            <a:fillRect/>
          </a:stretch>
        </p:blipFill>
        <p:spPr bwMode="auto">
          <a:xfrm>
            <a:off x="4173538" y="5551489"/>
            <a:ext cx="474662" cy="534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31" name="Picture 18" descr="Kết quả hình ảnh cho cái nón">
            <a:extLst>
              <a:ext uri="{FF2B5EF4-FFF2-40B4-BE49-F238E27FC236}">
                <a16:creationId xmlns:a16="http://schemas.microsoft.com/office/drawing/2014/main" id="{AAC15C25-227D-49F2-961C-12158CD455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35851" y="1249364"/>
            <a:ext cx="600075" cy="47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32" name="Picture 18" descr="Kết quả hình ảnh cho cái nón">
            <a:extLst>
              <a:ext uri="{FF2B5EF4-FFF2-40B4-BE49-F238E27FC236}">
                <a16:creationId xmlns:a16="http://schemas.microsoft.com/office/drawing/2014/main" id="{6C765927-8B10-423C-8E12-BB3FA935F5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0300" y="2054226"/>
            <a:ext cx="598488" cy="47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33" name="Picture 18" descr="Kết quả hình ảnh cho cái nón">
            <a:extLst>
              <a:ext uri="{FF2B5EF4-FFF2-40B4-BE49-F238E27FC236}">
                <a16:creationId xmlns:a16="http://schemas.microsoft.com/office/drawing/2014/main" id="{366DA7BC-0705-4ED1-866A-4CC5BC0429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21650" y="1249364"/>
            <a:ext cx="598488" cy="47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34" name="Picture 18" descr="Kết quả hình ảnh cho cái nón">
            <a:extLst>
              <a:ext uri="{FF2B5EF4-FFF2-40B4-BE49-F238E27FC236}">
                <a16:creationId xmlns:a16="http://schemas.microsoft.com/office/drawing/2014/main" id="{7D17545F-5244-40F6-BAC6-CE1CAC9EDD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72539" y="1249364"/>
            <a:ext cx="600075" cy="47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35" name="Picture 18" descr="Kết quả hình ảnh cho cái nón">
            <a:extLst>
              <a:ext uri="{FF2B5EF4-FFF2-40B4-BE49-F238E27FC236}">
                <a16:creationId xmlns:a16="http://schemas.microsoft.com/office/drawing/2014/main" id="{D9245DB4-1FB2-488E-8595-823332EF11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07550" y="1206501"/>
            <a:ext cx="598488" cy="47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36" name="Picture 18" descr="Kết quả hình ảnh cho cái nón">
            <a:extLst>
              <a:ext uri="{FF2B5EF4-FFF2-40B4-BE49-F238E27FC236}">
                <a16:creationId xmlns:a16="http://schemas.microsoft.com/office/drawing/2014/main" id="{EDAF6644-1F2A-4C57-8AB5-BD543774A9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88389" y="555625"/>
            <a:ext cx="598487" cy="477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37" name="Picture 18" descr="Kết quả hình ảnh cho cái nón">
            <a:extLst>
              <a:ext uri="{FF2B5EF4-FFF2-40B4-BE49-F238E27FC236}">
                <a16:creationId xmlns:a16="http://schemas.microsoft.com/office/drawing/2014/main" id="{ADD7EE2D-1C6E-4D70-AF24-4C6632E94C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74014" y="555625"/>
            <a:ext cx="598487" cy="477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38" name="Picture 18" descr="Kết quả hình ảnh cho cái nón">
            <a:extLst>
              <a:ext uri="{FF2B5EF4-FFF2-40B4-BE49-F238E27FC236}">
                <a16:creationId xmlns:a16="http://schemas.microsoft.com/office/drawing/2014/main" id="{CE7DBD9C-D248-49CB-A7B6-CA72B95F93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6425" y="2041526"/>
            <a:ext cx="598488" cy="47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39" name="Picture 18" descr="Kết quả hình ảnh cho cái nón">
            <a:extLst>
              <a:ext uri="{FF2B5EF4-FFF2-40B4-BE49-F238E27FC236}">
                <a16:creationId xmlns:a16="http://schemas.microsoft.com/office/drawing/2014/main" id="{FEB018A4-FC9D-4467-A93A-D663B138C5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82064" y="2098676"/>
            <a:ext cx="600075" cy="47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40" name="Picture 18" descr="Kết quả hình ảnh cho cái nón">
            <a:extLst>
              <a:ext uri="{FF2B5EF4-FFF2-40B4-BE49-F238E27FC236}">
                <a16:creationId xmlns:a16="http://schemas.microsoft.com/office/drawing/2014/main" id="{D554894B-F1BE-413C-A1AA-2451498A6A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99614" y="2054226"/>
            <a:ext cx="598487" cy="47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41" name="Picture 37">
            <a:extLst>
              <a:ext uri="{FF2B5EF4-FFF2-40B4-BE49-F238E27FC236}">
                <a16:creationId xmlns:a16="http://schemas.microsoft.com/office/drawing/2014/main" id="{74ECA98E-3F4F-47C8-B778-2765FDBC09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1913" y="919163"/>
            <a:ext cx="869950" cy="330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42" name="Picture 38">
            <a:extLst>
              <a:ext uri="{FF2B5EF4-FFF2-40B4-BE49-F238E27FC236}">
                <a16:creationId xmlns:a16="http://schemas.microsoft.com/office/drawing/2014/main" id="{6DB340CC-0B04-451C-9831-6A1800DF023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6175" y="1728788"/>
            <a:ext cx="871538" cy="330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43" name="Picture 39">
            <a:extLst>
              <a:ext uri="{FF2B5EF4-FFF2-40B4-BE49-F238E27FC236}">
                <a16:creationId xmlns:a16="http://schemas.microsoft.com/office/drawing/2014/main" id="{63E85FF9-00CA-4411-8D33-80A1C10437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1875" y="933450"/>
            <a:ext cx="869950" cy="330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44" name="Picture 40">
            <a:extLst>
              <a:ext uri="{FF2B5EF4-FFF2-40B4-BE49-F238E27FC236}">
                <a16:creationId xmlns:a16="http://schemas.microsoft.com/office/drawing/2014/main" id="{0ED6FA4D-E13F-4AC8-A5AB-658CB8304B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4225" y="1766888"/>
            <a:ext cx="871538" cy="330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45" name="Picture 41">
            <a:extLst>
              <a:ext uri="{FF2B5EF4-FFF2-40B4-BE49-F238E27FC236}">
                <a16:creationId xmlns:a16="http://schemas.microsoft.com/office/drawing/2014/main" id="{28603495-5F75-406A-92F0-EECF7A8FDC8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2363" y="2432050"/>
            <a:ext cx="869950" cy="330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46" name="Picture 42">
            <a:extLst>
              <a:ext uri="{FF2B5EF4-FFF2-40B4-BE49-F238E27FC236}">
                <a16:creationId xmlns:a16="http://schemas.microsoft.com/office/drawing/2014/main" id="{DA9F20BD-B6EA-4C10-9B70-84CD341C9A9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7075" y="979488"/>
            <a:ext cx="869950" cy="330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47" name="Picture 43">
            <a:extLst>
              <a:ext uri="{FF2B5EF4-FFF2-40B4-BE49-F238E27FC236}">
                <a16:creationId xmlns:a16="http://schemas.microsoft.com/office/drawing/2014/main" id="{53EFD4D2-8E91-417D-A96D-13F4AA4C6F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2338" y="1741488"/>
            <a:ext cx="869950" cy="330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48" name="Picture 44">
            <a:extLst>
              <a:ext uri="{FF2B5EF4-FFF2-40B4-BE49-F238E27FC236}">
                <a16:creationId xmlns:a16="http://schemas.microsoft.com/office/drawing/2014/main" id="{EB63319F-BAC2-4F15-86FB-76D4A7411C0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52913" y="2424114"/>
            <a:ext cx="869950" cy="331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49" name="Picture 45">
            <a:extLst>
              <a:ext uri="{FF2B5EF4-FFF2-40B4-BE49-F238E27FC236}">
                <a16:creationId xmlns:a16="http://schemas.microsoft.com/office/drawing/2014/main" id="{1E8E1C95-B308-4500-86C6-A0FB8A75D3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25813" y="2432050"/>
            <a:ext cx="869950" cy="330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8" name="Heart 47">
            <a:extLst>
              <a:ext uri="{FF2B5EF4-FFF2-40B4-BE49-F238E27FC236}">
                <a16:creationId xmlns:a16="http://schemas.microsoft.com/office/drawing/2014/main" id="{062AB6EA-6F16-445C-8E1D-D0162EEB85A7}"/>
              </a:ext>
            </a:extLst>
          </p:cNvPr>
          <p:cNvSpPr/>
          <p:nvPr/>
        </p:nvSpPr>
        <p:spPr bwMode="auto">
          <a:xfrm>
            <a:off x="6643688" y="3525838"/>
            <a:ext cx="3795712" cy="3103562"/>
          </a:xfrm>
          <a:prstGeom prst="hear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r" eaLnBrk="1" hangingPunct="1">
              <a:defRPr/>
            </a:pPr>
            <a:endParaRPr lang="en-US">
              <a:cs typeface="Arial" charset="0"/>
            </a:endParaRPr>
          </a:p>
        </p:txBody>
      </p:sp>
      <p:pic>
        <p:nvPicPr>
          <p:cNvPr id="13351" name="Picture 32">
            <a:extLst>
              <a:ext uri="{FF2B5EF4-FFF2-40B4-BE49-F238E27FC236}">
                <a16:creationId xmlns:a16="http://schemas.microsoft.com/office/drawing/2014/main" id="{C33C5B78-49BC-4B81-BAF4-806F1ECC33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1400" y="3938588"/>
            <a:ext cx="566738" cy="406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52" name="Picture 32">
            <a:extLst>
              <a:ext uri="{FF2B5EF4-FFF2-40B4-BE49-F238E27FC236}">
                <a16:creationId xmlns:a16="http://schemas.microsoft.com/office/drawing/2014/main" id="{A24BF31D-E8D1-4B5F-95F7-E9C0C1BD98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51675" y="4560888"/>
            <a:ext cx="566738" cy="406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53" name="Picture 32">
            <a:extLst>
              <a:ext uri="{FF2B5EF4-FFF2-40B4-BE49-F238E27FC236}">
                <a16:creationId xmlns:a16="http://schemas.microsoft.com/office/drawing/2014/main" id="{FB6349D5-9CAA-469B-919A-6D2A2A190D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83675" y="5322888"/>
            <a:ext cx="566738" cy="406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54" name="Picture 32">
            <a:extLst>
              <a:ext uri="{FF2B5EF4-FFF2-40B4-BE49-F238E27FC236}">
                <a16:creationId xmlns:a16="http://schemas.microsoft.com/office/drawing/2014/main" id="{D9DE998B-41B3-4AAC-BF84-9BAF8E5010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53575" y="4560888"/>
            <a:ext cx="566738" cy="406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55" name="Picture 32">
            <a:extLst>
              <a:ext uri="{FF2B5EF4-FFF2-40B4-BE49-F238E27FC236}">
                <a16:creationId xmlns:a16="http://schemas.microsoft.com/office/drawing/2014/main" id="{EB158698-7A39-429E-9DA8-59BB36EE66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83675" y="3856038"/>
            <a:ext cx="566738" cy="406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56" name="Picture 32">
            <a:extLst>
              <a:ext uri="{FF2B5EF4-FFF2-40B4-BE49-F238E27FC236}">
                <a16:creationId xmlns:a16="http://schemas.microsoft.com/office/drawing/2014/main" id="{1A13B6FF-47C9-4B61-B602-61771A4A52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99400" y="4575175"/>
            <a:ext cx="566738" cy="406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57" name="Picture 32">
            <a:extLst>
              <a:ext uri="{FF2B5EF4-FFF2-40B4-BE49-F238E27FC236}">
                <a16:creationId xmlns:a16="http://schemas.microsoft.com/office/drawing/2014/main" id="{263FB77B-4507-4AEB-8CB4-1963B0CCF6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85225" y="4584700"/>
            <a:ext cx="566738" cy="407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58" name="Picture 32">
            <a:extLst>
              <a:ext uri="{FF2B5EF4-FFF2-40B4-BE49-F238E27FC236}">
                <a16:creationId xmlns:a16="http://schemas.microsoft.com/office/drawing/2014/main" id="{9884654D-F744-4A5E-B915-19A0C74257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66025" y="5284788"/>
            <a:ext cx="566738" cy="406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59" name="Picture 32">
            <a:extLst>
              <a:ext uri="{FF2B5EF4-FFF2-40B4-BE49-F238E27FC236}">
                <a16:creationId xmlns:a16="http://schemas.microsoft.com/office/drawing/2014/main" id="{0B98899C-42B3-4426-9E62-7FA44C40FB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0414" y="5273675"/>
            <a:ext cx="566737" cy="406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60" name="Picture 32">
            <a:extLst>
              <a:ext uri="{FF2B5EF4-FFF2-40B4-BE49-F238E27FC236}">
                <a16:creationId xmlns:a16="http://schemas.microsoft.com/office/drawing/2014/main" id="{6F2356FF-B8F9-4771-8BD1-516F3840AA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96264" y="5967414"/>
            <a:ext cx="566737" cy="407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3" name="Straight Arrow Connector 2">
            <a:extLst>
              <a:ext uri="{FF2B5EF4-FFF2-40B4-BE49-F238E27FC236}">
                <a16:creationId xmlns:a16="http://schemas.microsoft.com/office/drawing/2014/main" id="{4A364C0B-FFB5-400B-A90C-1F9587A3B2A4}"/>
              </a:ext>
            </a:extLst>
          </p:cNvPr>
          <p:cNvCxnSpPr>
            <a:cxnSpLocks noChangeShapeType="1"/>
            <a:endCxn id="13317" idx="5"/>
          </p:cNvCxnSpPr>
          <p:nvPr/>
        </p:nvCxnSpPr>
        <p:spPr bwMode="auto">
          <a:xfrm flipH="1" flipV="1">
            <a:off x="6800850" y="1273176"/>
            <a:ext cx="361950" cy="2308225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1F1DB1D6-077A-457E-8230-B2153C875F43}"/>
              </a:ext>
            </a:extLst>
          </p:cNvPr>
          <p:cNvCxnSpPr>
            <a:cxnSpLocks noChangeShapeType="1"/>
            <a:endCxn id="13317" idx="3"/>
          </p:cNvCxnSpPr>
          <p:nvPr/>
        </p:nvCxnSpPr>
        <p:spPr bwMode="auto">
          <a:xfrm flipV="1">
            <a:off x="4730750" y="1273175"/>
            <a:ext cx="1422400" cy="2800350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14182C31-B195-4C3F-B644-9D8F27636C5C}"/>
              </a:ext>
            </a:extLst>
          </p:cNvPr>
          <p:cNvCxnSpPr>
            <a:cxnSpLocks noChangeShapeType="1"/>
            <a:stCxn id="13315" idx="2"/>
            <a:endCxn id="13317" idx="6"/>
          </p:cNvCxnSpPr>
          <p:nvPr/>
        </p:nvCxnSpPr>
        <p:spPr bwMode="auto">
          <a:xfrm flipH="1" flipV="1">
            <a:off x="6934200" y="949326"/>
            <a:ext cx="381000" cy="765175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6" descr="1206874693816278_file[1]">
            <a:extLst>
              <a:ext uri="{FF2B5EF4-FFF2-40B4-BE49-F238E27FC236}">
                <a16:creationId xmlns:a16="http://schemas.microsoft.com/office/drawing/2014/main" id="{AA660715-1C9D-4F4C-8B64-B10F9C1CD9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3" name="Picture 7" descr="729747d8za2kbusq">
            <a:extLst>
              <a:ext uri="{FF2B5EF4-FFF2-40B4-BE49-F238E27FC236}">
                <a16:creationId xmlns:a16="http://schemas.microsoft.com/office/drawing/2014/main" id="{C380FCCF-CB1F-493A-8AF6-B9BC0601EE28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4876800"/>
            <a:ext cx="2667000" cy="198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4" name="Picture 7" descr="729747d8za2kbusq">
            <a:extLst>
              <a:ext uri="{FF2B5EF4-FFF2-40B4-BE49-F238E27FC236}">
                <a16:creationId xmlns:a16="http://schemas.microsoft.com/office/drawing/2014/main" id="{A2731BE5-F11A-4FC3-9A45-00821082FFB0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0" y="4876800"/>
            <a:ext cx="2667000" cy="198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5" name="Picture 7" descr="729747d8za2kbusq">
            <a:extLst>
              <a:ext uri="{FF2B5EF4-FFF2-40B4-BE49-F238E27FC236}">
                <a16:creationId xmlns:a16="http://schemas.microsoft.com/office/drawing/2014/main" id="{74349E24-D74B-476E-912E-ED32F774407A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4876800"/>
            <a:ext cx="2667000" cy="198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6" name="Picture 7" descr="729747d8za2kbusq">
            <a:extLst>
              <a:ext uri="{FF2B5EF4-FFF2-40B4-BE49-F238E27FC236}">
                <a16:creationId xmlns:a16="http://schemas.microsoft.com/office/drawing/2014/main" id="{442D8D57-2405-4712-8EDE-02114C2E56C2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1000" y="4876800"/>
            <a:ext cx="2667000" cy="198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2">
            <a:extLst>
              <a:ext uri="{FF2B5EF4-FFF2-40B4-BE49-F238E27FC236}">
                <a16:creationId xmlns:a16="http://schemas.microsoft.com/office/drawing/2014/main" id="{1D8F1CCC-B036-4B41-849F-983A582E0A96}"/>
              </a:ext>
            </a:extLst>
          </p:cNvPr>
          <p:cNvSpPr txBox="1">
            <a:spLocks noChangeArrowheads="1"/>
          </p:cNvSpPr>
          <p:nvPr/>
        </p:nvSpPr>
        <p:spPr>
          <a:xfrm>
            <a:off x="1981200" y="675860"/>
            <a:ext cx="8229600" cy="2318165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 algn="ctr">
              <a:defRPr/>
            </a:pPr>
            <a:r>
              <a:rPr lang="en-US" sz="4400" dirty="0">
                <a:solidFill>
                  <a:srgbClr val="7030A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Tiết học đến đây đã </a:t>
            </a:r>
            <a:r>
              <a:rPr lang="en-US" sz="4400">
                <a:solidFill>
                  <a:srgbClr val="7030A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kết thúc</a:t>
            </a:r>
          </a:p>
          <a:p>
            <a:pPr algn="ctr">
              <a:defRPr/>
            </a:pPr>
            <a:r>
              <a:rPr lang="en-US" sz="4400">
                <a:solidFill>
                  <a:srgbClr val="7030A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Xin chào hẹn gặp lại các con vào giờ học lần sau </a:t>
            </a:r>
            <a:endParaRPr lang="en-US" sz="4400" dirty="0">
              <a:solidFill>
                <a:srgbClr val="7030A0"/>
              </a:solidFill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  <p:sp>
        <p:nvSpPr>
          <p:cNvPr id="10" name="WordArt 5">
            <a:extLst>
              <a:ext uri="{FF2B5EF4-FFF2-40B4-BE49-F238E27FC236}">
                <a16:creationId xmlns:a16="http://schemas.microsoft.com/office/drawing/2014/main" id="{27B078D0-6702-4833-B392-CA2C3E863FBB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3581400" y="1295401"/>
            <a:ext cx="4876800" cy="1698625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</a:bodyPr>
          <a:lstStyle/>
          <a:p>
            <a:pPr algn="ctr"/>
            <a:endParaRPr lang="en-US" sz="3600" kern="10">
              <a:solidFill>
                <a:srgbClr val="9900FF"/>
              </a:solidFill>
              <a:effectLst>
                <a:outerShdw dist="53882" dir="2700000" algn="ctr" rotWithShape="0">
                  <a:srgbClr val="C0C0C0">
                    <a:alpha val="79999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3" name="Content Placeholder 7" descr="Picture8.gif">
            <a:extLst>
              <a:ext uri="{FF2B5EF4-FFF2-40B4-BE49-F238E27FC236}">
                <a16:creationId xmlns:a16="http://schemas.microsoft.com/office/drawing/2014/main" id="{812279F5-CDCE-4518-99AC-7B1BA97D2E91}"/>
              </a:ext>
            </a:extLst>
          </p:cNvPr>
          <p:cNvPicPr>
            <a:picLocks noGrp="1" noChangeAspect="1"/>
          </p:cNvPicPr>
          <p:nvPr>
            <p:ph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0658475" y="5010150"/>
            <a:ext cx="1533525" cy="1847850"/>
          </a:xfrm>
        </p:spPr>
      </p:pic>
      <p:sp>
        <p:nvSpPr>
          <p:cNvPr id="7" name="Cloud Callout 6">
            <a:extLst>
              <a:ext uri="{FF2B5EF4-FFF2-40B4-BE49-F238E27FC236}">
                <a16:creationId xmlns:a16="http://schemas.microsoft.com/office/drawing/2014/main" id="{FEAC2F37-57D4-429B-B46A-4899AFCBA742}"/>
              </a:ext>
            </a:extLst>
          </p:cNvPr>
          <p:cNvSpPr/>
          <p:nvPr/>
        </p:nvSpPr>
        <p:spPr>
          <a:xfrm>
            <a:off x="1609725" y="381000"/>
            <a:ext cx="9591675" cy="6096000"/>
          </a:xfrm>
          <a:prstGeom prst="cloudCallout">
            <a:avLst>
              <a:gd name="adj1" fmla="val -54697"/>
              <a:gd name="adj2" fmla="val -36045"/>
            </a:avLst>
          </a:prstGeom>
          <a:solidFill>
            <a:srgbClr val="0DD92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sz="5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Phần1: </a:t>
            </a:r>
            <a:r>
              <a:rPr lang="en-US" sz="5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Ôn</a:t>
            </a:r>
            <a:r>
              <a:rPr lang="en-US" sz="5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5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r>
              <a:rPr lang="en-US" sz="5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5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phạm</a:t>
            </a:r>
            <a:r>
              <a:rPr lang="en-US" sz="5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 9</a:t>
            </a:r>
            <a:endParaRPr lang="en-US" sz="5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5365" name="Content Placeholder 7" descr="Picture8.gif">
            <a:extLst>
              <a:ext uri="{FF2B5EF4-FFF2-40B4-BE49-F238E27FC236}">
                <a16:creationId xmlns:a16="http://schemas.microsoft.com/office/drawing/2014/main" id="{415BB14E-DAEB-4168-8577-B1A070A3F6F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5090319"/>
            <a:ext cx="1533525" cy="184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6" name="Picture 9" descr="Picture4.gif">
            <a:extLst>
              <a:ext uri="{FF2B5EF4-FFF2-40B4-BE49-F238E27FC236}">
                <a16:creationId xmlns:a16="http://schemas.microsoft.com/office/drawing/2014/main" id="{B9F4EB87-C109-41E9-A133-7A035B5A5CF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39671" y="-76199"/>
            <a:ext cx="877887" cy="259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7" name="Picture 10" descr="Picture4.gif">
            <a:extLst>
              <a:ext uri="{FF2B5EF4-FFF2-40B4-BE49-F238E27FC236}">
                <a16:creationId xmlns:a16="http://schemas.microsoft.com/office/drawing/2014/main" id="{FF93FFF4-A75A-45A7-8D55-55CC3957BD7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1250" y="3313"/>
            <a:ext cx="877888" cy="259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12" descr="Picture9.gif">
            <a:extLst>
              <a:ext uri="{FF2B5EF4-FFF2-40B4-BE49-F238E27FC236}">
                <a16:creationId xmlns:a16="http://schemas.microsoft.com/office/drawing/2014/main" id="{6088697F-C522-4961-9FC4-0AFF9B35E34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0563" y="366712"/>
            <a:ext cx="2209800" cy="19192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5369" name="Picture 2" descr="DSTARS-P">
            <a:extLst>
              <a:ext uri="{FF2B5EF4-FFF2-40B4-BE49-F238E27FC236}">
                <a16:creationId xmlns:a16="http://schemas.microsoft.com/office/drawing/2014/main" id="{07D3F473-4657-4EC6-A2CA-4385F8F0AE89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86800" y="381000"/>
            <a:ext cx="1447800" cy="1036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70" name="Picture 2" descr="DSTARS-P">
            <a:extLst>
              <a:ext uri="{FF2B5EF4-FFF2-40B4-BE49-F238E27FC236}">
                <a16:creationId xmlns:a16="http://schemas.microsoft.com/office/drawing/2014/main" id="{7E70B2B8-1A04-4006-8F22-ABA1CCE17F71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53600" y="2773364"/>
            <a:ext cx="1447800" cy="1036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71" name="Picture 2" descr="DSTARS-P">
            <a:extLst>
              <a:ext uri="{FF2B5EF4-FFF2-40B4-BE49-F238E27FC236}">
                <a16:creationId xmlns:a16="http://schemas.microsoft.com/office/drawing/2014/main" id="{A6772641-EBBA-4CE2-BAC0-B504A18543DD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0" y="381000"/>
            <a:ext cx="1447800" cy="1036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72" name="Picture 2" descr="DSTARS-P">
            <a:extLst>
              <a:ext uri="{FF2B5EF4-FFF2-40B4-BE49-F238E27FC236}">
                <a16:creationId xmlns:a16="http://schemas.microsoft.com/office/drawing/2014/main" id="{3D82AA9D-D230-4E3D-9214-770F8BDDCF8B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944564"/>
            <a:ext cx="1447800" cy="1036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73" name="Picture 2" descr="DSTARS-P">
            <a:extLst>
              <a:ext uri="{FF2B5EF4-FFF2-40B4-BE49-F238E27FC236}">
                <a16:creationId xmlns:a16="http://schemas.microsoft.com/office/drawing/2014/main" id="{1E953D65-1A02-490B-B7C3-4C8FC30CE455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34400" y="5364164"/>
            <a:ext cx="1447800" cy="1036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74" name="Picture 2" descr="DSTARS-P">
            <a:extLst>
              <a:ext uri="{FF2B5EF4-FFF2-40B4-BE49-F238E27FC236}">
                <a16:creationId xmlns:a16="http://schemas.microsoft.com/office/drawing/2014/main" id="{B2F7157D-B285-4219-A2C7-8B67026B40B1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4572000"/>
            <a:ext cx="1447800" cy="1036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A2034F1-33B6-4CA2-9CAD-762393FD612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111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0B519EBF-D768-4EDE-8510-0626DC852360}"/>
              </a:ext>
            </a:extLst>
          </p:cNvPr>
          <p:cNvSpPr/>
          <p:nvPr/>
        </p:nvSpPr>
        <p:spPr>
          <a:xfrm>
            <a:off x="3869635" y="2397948"/>
            <a:ext cx="6096000" cy="2062103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vi-VN" sz="3200" b="0" i="0">
                <a:solidFill>
                  <a:srgbClr val="0070C0"/>
                </a:solidFill>
                <a:effectLst/>
                <a:latin typeface="Times New Roman" panose="02020603050405020304" pitchFamily="18" charset="0"/>
              </a:rPr>
              <a:t>Chẳng phải là chim</a:t>
            </a:r>
            <a:r>
              <a:rPr lang="en-US" sz="3200" b="0" i="0">
                <a:solidFill>
                  <a:srgbClr val="0070C0"/>
                </a:solidFill>
                <a:effectLst/>
                <a:latin typeface="Times New Roman" panose="02020603050405020304" pitchFamily="18" charset="0"/>
              </a:rPr>
              <a:t>,</a:t>
            </a:r>
            <a:r>
              <a:rPr lang="vi-VN" sz="3200" b="0" i="0">
                <a:solidFill>
                  <a:srgbClr val="0070C0"/>
                </a:solidFill>
                <a:effectLst/>
                <a:latin typeface="Times New Roman" panose="02020603050405020304" pitchFamily="18" charset="0"/>
              </a:rPr>
              <a:t>bay trên trời</a:t>
            </a:r>
            <a:r>
              <a:rPr lang="vi-VN" sz="3200">
                <a:solidFill>
                  <a:srgbClr val="0070C0"/>
                </a:solidFill>
              </a:rPr>
              <a:t/>
            </a:r>
            <a:br>
              <a:rPr lang="vi-VN" sz="3200">
                <a:solidFill>
                  <a:srgbClr val="0070C0"/>
                </a:solidFill>
              </a:rPr>
            </a:br>
            <a:r>
              <a:rPr lang="vi-VN" sz="3200" b="0" i="0">
                <a:solidFill>
                  <a:srgbClr val="0070C0"/>
                </a:solidFill>
                <a:effectLst/>
                <a:latin typeface="Times New Roman" panose="02020603050405020304" pitchFamily="18" charset="0"/>
              </a:rPr>
              <a:t>Chở được nhiều người</a:t>
            </a:r>
            <a:r>
              <a:rPr lang="vi-VN" sz="3200">
                <a:solidFill>
                  <a:srgbClr val="0070C0"/>
                </a:solidFill>
              </a:rPr>
              <a:t/>
            </a:r>
            <a:br>
              <a:rPr lang="vi-VN" sz="3200">
                <a:solidFill>
                  <a:srgbClr val="0070C0"/>
                </a:solidFill>
              </a:rPr>
            </a:br>
            <a:r>
              <a:rPr lang="vi-VN" sz="3200" b="0" i="0">
                <a:solidFill>
                  <a:srgbClr val="0070C0"/>
                </a:solidFill>
                <a:effectLst/>
                <a:latin typeface="Times New Roman" panose="02020603050405020304" pitchFamily="18" charset="0"/>
              </a:rPr>
              <a:t>Đi khắp mọi nơi</a:t>
            </a:r>
            <a:r>
              <a:rPr lang="vi-VN" sz="3200">
                <a:solidFill>
                  <a:srgbClr val="0070C0"/>
                </a:solidFill>
              </a:rPr>
              <a:t/>
            </a:r>
            <a:br>
              <a:rPr lang="vi-VN" sz="3200">
                <a:solidFill>
                  <a:srgbClr val="0070C0"/>
                </a:solidFill>
              </a:rPr>
            </a:br>
            <a:r>
              <a:rPr lang="vi-VN" sz="3200" b="0" i="0">
                <a:solidFill>
                  <a:srgbClr val="0070C0"/>
                </a:solidFill>
                <a:effectLst/>
                <a:latin typeface="Times New Roman" panose="02020603050405020304" pitchFamily="18" charset="0"/>
              </a:rPr>
              <a:t>Là cái gì</a:t>
            </a:r>
            <a:r>
              <a:rPr lang="en-US" sz="3200" b="0" i="0">
                <a:solidFill>
                  <a:srgbClr val="0070C0"/>
                </a:solidFill>
                <a:effectLst/>
                <a:latin typeface="Times New Roman" panose="02020603050405020304" pitchFamily="18" charset="0"/>
              </a:rPr>
              <a:t>?</a:t>
            </a:r>
            <a:endParaRPr lang="en-US" sz="3200">
              <a:solidFill>
                <a:srgbClr val="0070C0"/>
              </a:solidFill>
            </a:endParaRP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0F3042D3-52B3-4B74-9DEB-FF092321437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0"/>
            <a:ext cx="9144000" cy="2387600"/>
          </a:xfrm>
        </p:spPr>
        <p:txBody>
          <a:bodyPr/>
          <a:lstStyle/>
          <a:p>
            <a:r>
              <a:rPr lang="en-US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 đố:</a:t>
            </a:r>
          </a:p>
        </p:txBody>
      </p:sp>
    </p:spTree>
    <p:extLst>
      <p:ext uri="{BB962C8B-B14F-4D97-AF65-F5344CB8AC3E}">
        <p14:creationId xmlns:p14="http://schemas.microsoft.com/office/powerpoint/2010/main" val="40711967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8" name="Picture 4">
            <a:extLst>
              <a:ext uri="{FF2B5EF4-FFF2-40B4-BE49-F238E27FC236}">
                <a16:creationId xmlns:a16="http://schemas.microsoft.com/office/drawing/2014/main" id="{C12AC38F-AA9A-41C7-9158-CE7CD1BC9692}"/>
              </a:ext>
            </a:extLst>
          </p:cNvPr>
          <p:cNvPicPr>
            <a:picLocks noGrp="1" noChangeAspect="1" noChangeArrowheads="1"/>
          </p:cNvPicPr>
          <p:nvPr>
            <p:ph type="body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214730" y="307959"/>
            <a:ext cx="1676400" cy="1676400"/>
          </a:xfrm>
          <a:noFill/>
        </p:spPr>
      </p:pic>
      <p:pic>
        <p:nvPicPr>
          <p:cNvPr id="31749" name="Picture 5">
            <a:extLst>
              <a:ext uri="{FF2B5EF4-FFF2-40B4-BE49-F238E27FC236}">
                <a16:creationId xmlns:a16="http://schemas.microsoft.com/office/drawing/2014/main" id="{91276CA6-73D1-4DF6-84A2-27A3A9DF21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8865" y="348060"/>
            <a:ext cx="1600200" cy="167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50" name="Picture 6">
            <a:extLst>
              <a:ext uri="{FF2B5EF4-FFF2-40B4-BE49-F238E27FC236}">
                <a16:creationId xmlns:a16="http://schemas.microsoft.com/office/drawing/2014/main" id="{91E3631A-7C99-498D-8CE3-ED2BA91406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86800" y="348060"/>
            <a:ext cx="1676400" cy="167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52" name="Picture 8">
            <a:extLst>
              <a:ext uri="{FF2B5EF4-FFF2-40B4-BE49-F238E27FC236}">
                <a16:creationId xmlns:a16="http://schemas.microsoft.com/office/drawing/2014/main" id="{61CF3318-04E1-492B-8D50-FE95DF376AB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0400" y="2296319"/>
            <a:ext cx="1600200" cy="167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53" name="Picture 9">
            <a:extLst>
              <a:ext uri="{FF2B5EF4-FFF2-40B4-BE49-F238E27FC236}">
                <a16:creationId xmlns:a16="http://schemas.microsoft.com/office/drawing/2014/main" id="{08503395-0A53-46D5-9A48-2C4430287A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7922" y="317898"/>
            <a:ext cx="1676400" cy="1668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54" name="Picture 10">
            <a:extLst>
              <a:ext uri="{FF2B5EF4-FFF2-40B4-BE49-F238E27FC236}">
                <a16:creationId xmlns:a16="http://schemas.microsoft.com/office/drawing/2014/main" id="{827340E1-170E-47CE-B058-813CBB50E4E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2296319"/>
            <a:ext cx="1676400" cy="167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55" name="Picture 11">
            <a:extLst>
              <a:ext uri="{FF2B5EF4-FFF2-40B4-BE49-F238E27FC236}">
                <a16:creationId xmlns:a16="http://schemas.microsoft.com/office/drawing/2014/main" id="{13459588-D3D6-4758-8358-132C532134A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9700" y="2296319"/>
            <a:ext cx="1676400" cy="167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56" name="Picture 12">
            <a:extLst>
              <a:ext uri="{FF2B5EF4-FFF2-40B4-BE49-F238E27FC236}">
                <a16:creationId xmlns:a16="http://schemas.microsoft.com/office/drawing/2014/main" id="{402A613E-04FA-4AAD-9CC3-889FDCAC7B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2296319"/>
            <a:ext cx="1828800" cy="167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57" name="Picture 13">
            <a:extLst>
              <a:ext uri="{FF2B5EF4-FFF2-40B4-BE49-F238E27FC236}">
                <a16:creationId xmlns:a16="http://schemas.microsoft.com/office/drawing/2014/main" id="{35B93AEC-59A0-411E-84F1-6DA006A075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6661" y="348060"/>
            <a:ext cx="1828800" cy="167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0D05A5BB-3A94-4D73-B6F8-7A52EB0F484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70652" y="3972719"/>
            <a:ext cx="1066800" cy="2646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1660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504C58C7-463F-407C-9E9E-FCB8BD63C28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738691" y="1975334"/>
            <a:ext cx="914400" cy="2646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6600">
                <a:solidFill>
                  <a:srgbClr val="FF0000"/>
                </a:solidFill>
              </a:rPr>
              <a:t>7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69F8B716-7244-46D2-988C-277980DA8F4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0" y="3972719"/>
            <a:ext cx="4495800" cy="2646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1660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CD97AA6A-B4E5-4B44-ACC1-7054B69EC56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708046" y="1975334"/>
            <a:ext cx="914400" cy="2646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6600">
                <a:solidFill>
                  <a:srgbClr val="FF0000"/>
                </a:solidFill>
              </a:rPr>
              <a:t>9</a:t>
            </a:r>
          </a:p>
        </p:txBody>
      </p:sp>
    </p:spTree>
  </p:cSld>
  <p:clrMapOvr>
    <a:masterClrMapping/>
  </p:clrMapOvr>
  <p:transition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17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317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317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317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317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317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317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 tmFilter="0, 0; .2, .5; .8, .5; 1, 0"/>
                                        <p:tgtEl>
                                          <p:spTgt spid="3175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0" dur="250" autoRev="1" fill="hold"/>
                                        <p:tgtEl>
                                          <p:spTgt spid="3175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 tmFilter="0, 0; .2, .5; .8, .5; 1, 0"/>
                                        <p:tgtEl>
                                          <p:spTgt spid="3175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5" dur="250" autoRev="1" fill="hold"/>
                                        <p:tgtEl>
                                          <p:spTgt spid="3175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500" tmFilter="0, 0; .2, .5; .8, .5; 1, 0"/>
                                        <p:tgtEl>
                                          <p:spTgt spid="3174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0" dur="250" autoRev="1" fill="hold"/>
                                        <p:tgtEl>
                                          <p:spTgt spid="3174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500" tmFilter="0, 0; .2, .5; .8, .5; 1, 0"/>
                                        <p:tgtEl>
                                          <p:spTgt spid="3174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5" dur="250" autoRev="1" fill="hold"/>
                                        <p:tgtEl>
                                          <p:spTgt spid="3174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500" tmFilter="0, 0; .2, .5; .8, .5; 1, 0"/>
                                        <p:tgtEl>
                                          <p:spTgt spid="3175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0" dur="250" autoRev="1" fill="hold"/>
                                        <p:tgtEl>
                                          <p:spTgt spid="3175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 tmFilter="0, 0; .2, .5; .8, .5; 1, 0"/>
                                        <p:tgtEl>
                                          <p:spTgt spid="3175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5" dur="250" autoRev="1" fill="hold"/>
                                        <p:tgtEl>
                                          <p:spTgt spid="3175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500" tmFilter="0, 0; .2, .5; .8, .5; 1, 0"/>
                                        <p:tgtEl>
                                          <p:spTgt spid="3175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0" dur="250" autoRev="1" fill="hold"/>
                                        <p:tgtEl>
                                          <p:spTgt spid="3175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5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0" dur="2000"/>
                                        <p:tgtEl>
                                          <p:spTgt spid="317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3" dur="2000"/>
                                        <p:tgtEl>
                                          <p:spTgt spid="317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7" dur="500" tmFilter="0, 0; .2, .5; .8, .5; 1, 0"/>
                                        <p:tgtEl>
                                          <p:spTgt spid="3175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8" dur="250" autoRev="1" fill="hold"/>
                                        <p:tgtEl>
                                          <p:spTgt spid="3175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2" dur="500" tmFilter="0, 0; .2, .5; .8, .5; 1, 0"/>
                                        <p:tgtEl>
                                          <p:spTgt spid="3175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3" dur="250" autoRev="1" fill="hold"/>
                                        <p:tgtEl>
                                          <p:spTgt spid="3175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7" dur="500" tmFilter="0, 0; .2, .5; .8, .5; 1, 0"/>
                                        <p:tgtEl>
                                          <p:spTgt spid="3174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8" dur="250" autoRev="1" fill="hold"/>
                                        <p:tgtEl>
                                          <p:spTgt spid="3174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2" dur="500" tmFilter="0, 0; .2, .5; .8, .5; 1, 0"/>
                                        <p:tgtEl>
                                          <p:spTgt spid="3174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3" dur="250" autoRev="1" fill="hold"/>
                                        <p:tgtEl>
                                          <p:spTgt spid="3174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7" dur="500" tmFilter="0, 0; .2, .5; .8, .5; 1, 0"/>
                                        <p:tgtEl>
                                          <p:spTgt spid="3175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8" dur="250" autoRev="1" fill="hold"/>
                                        <p:tgtEl>
                                          <p:spTgt spid="3175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2" dur="500" tmFilter="0, 0; .2, .5; .8, .5; 1, 0"/>
                                        <p:tgtEl>
                                          <p:spTgt spid="3175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3" dur="250" autoRev="1" fill="hold"/>
                                        <p:tgtEl>
                                          <p:spTgt spid="3175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7" dur="500" tmFilter="0, 0; .2, .5; .8, .5; 1, 0"/>
                                        <p:tgtEl>
                                          <p:spTgt spid="3175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8" dur="250" autoRev="1" fill="hold"/>
                                        <p:tgtEl>
                                          <p:spTgt spid="3175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2" dur="500" tmFilter="0, 0; .2, .5; .8, .5; 1, 0"/>
                                        <p:tgtEl>
                                          <p:spTgt spid="3175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3" dur="250" autoRev="1" fill="hold"/>
                                        <p:tgtEl>
                                          <p:spTgt spid="3175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7" dur="500" tmFilter="0, 0; .2, .5; .8, .5; 1, 0"/>
                                        <p:tgtEl>
                                          <p:spTgt spid="3175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8" dur="250" autoRev="1" fill="hold"/>
                                        <p:tgtEl>
                                          <p:spTgt spid="3175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6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22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8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5" grpId="1"/>
      <p:bldP spid="1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A2034F1-33B6-4CA2-9CAD-762393FD612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111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0B519EBF-D768-4EDE-8510-0626DC852360}"/>
              </a:ext>
            </a:extLst>
          </p:cNvPr>
          <p:cNvSpPr/>
          <p:nvPr/>
        </p:nvSpPr>
        <p:spPr>
          <a:xfrm>
            <a:off x="4903303" y="2397948"/>
            <a:ext cx="5062331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>
                <a:latin typeface="Times New Roman" panose="02020603050405020304" pitchFamily="18" charset="0"/>
                <a:cs typeface="Times New Roman" panose="02020603050405020304" pitchFamily="18" charset="0"/>
              </a:rPr>
              <a:t>Xe bốn bánh</a:t>
            </a:r>
          </a:p>
          <a:p>
            <a:r>
              <a:rPr lang="en-US" sz="3200">
                <a:latin typeface="Times New Roman" panose="02020603050405020304" pitchFamily="18" charset="0"/>
                <a:cs typeface="Times New Roman" panose="02020603050405020304" pitchFamily="18" charset="0"/>
              </a:rPr>
              <a:t>Chạy bon bon</a:t>
            </a:r>
          </a:p>
          <a:p>
            <a:r>
              <a:rPr lang="en-US" sz="3200">
                <a:latin typeface="Times New Roman" panose="02020603050405020304" pitchFamily="18" charset="0"/>
                <a:cs typeface="Times New Roman" panose="02020603050405020304" pitchFamily="18" charset="0"/>
              </a:rPr>
              <a:t>Kêu bíp bíp</a:t>
            </a:r>
          </a:p>
          <a:p>
            <a:r>
              <a:rPr lang="en-US" sz="3200">
                <a:latin typeface="Times New Roman" panose="02020603050405020304" pitchFamily="18" charset="0"/>
                <a:cs typeface="Times New Roman" panose="02020603050405020304" pitchFamily="18" charset="0"/>
              </a:rPr>
              <a:t>Là xe gì?</a:t>
            </a: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0F3042D3-52B3-4B74-9DEB-FF092321437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0"/>
            <a:ext cx="9144000" cy="2387600"/>
          </a:xfrm>
        </p:spPr>
        <p:txBody>
          <a:bodyPr/>
          <a:lstStyle/>
          <a:p>
            <a:r>
              <a:rPr lang="en-US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 đố:</a:t>
            </a:r>
          </a:p>
        </p:txBody>
      </p:sp>
    </p:spTree>
    <p:extLst>
      <p:ext uri="{BB962C8B-B14F-4D97-AF65-F5344CB8AC3E}">
        <p14:creationId xmlns:p14="http://schemas.microsoft.com/office/powerpoint/2010/main" val="19049501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>
            <a:extLst>
              <a:ext uri="{FF2B5EF4-FFF2-40B4-BE49-F238E27FC236}">
                <a16:creationId xmlns:a16="http://schemas.microsoft.com/office/drawing/2014/main" id="{D5DCB03D-5152-4CD0-B0BE-1210F2DD1A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altLang="en-US"/>
          </a:p>
        </p:txBody>
      </p:sp>
      <p:pic>
        <p:nvPicPr>
          <p:cNvPr id="4" name="Content Placeholder 3" descr="Ferrari-458-Italia-21.jpg">
            <a:extLst>
              <a:ext uri="{FF2B5EF4-FFF2-40B4-BE49-F238E27FC236}">
                <a16:creationId xmlns:a16="http://schemas.microsoft.com/office/drawing/2014/main" id="{BDEA3C13-1F5F-4E95-9D91-0344F3DB5B8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31099" y="264146"/>
            <a:ext cx="2663825" cy="1520825"/>
          </a:xfrm>
        </p:spPr>
      </p:pic>
      <p:pic>
        <p:nvPicPr>
          <p:cNvPr id="5" name="Content Placeholder 3" descr="Ferrari-458-Italia-21.jpg">
            <a:extLst>
              <a:ext uri="{FF2B5EF4-FFF2-40B4-BE49-F238E27FC236}">
                <a16:creationId xmlns:a16="http://schemas.microsoft.com/office/drawing/2014/main" id="{E0035A83-4B5C-41BD-8D7E-62DA05BD18D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099" y="2333624"/>
            <a:ext cx="2663825" cy="1520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Content Placeholder 3" descr="Ferrari-458-Italia-21.jpg">
            <a:extLst>
              <a:ext uri="{FF2B5EF4-FFF2-40B4-BE49-F238E27FC236}">
                <a16:creationId xmlns:a16="http://schemas.microsoft.com/office/drawing/2014/main" id="{DBE35429-CBD2-404E-B877-766B3A580D6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099" y="4497386"/>
            <a:ext cx="2663825" cy="1520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Content Placeholder 3" descr="Ferrari-458-Italia-21.jpg">
            <a:extLst>
              <a:ext uri="{FF2B5EF4-FFF2-40B4-BE49-F238E27FC236}">
                <a16:creationId xmlns:a16="http://schemas.microsoft.com/office/drawing/2014/main" id="{EC27DFFD-8EC1-4C08-B53D-E0EEFB45BCF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4453" y="414959"/>
            <a:ext cx="2663825" cy="1520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Content Placeholder 3" descr="Ferrari-458-Italia-21.jpg">
            <a:extLst>
              <a:ext uri="{FF2B5EF4-FFF2-40B4-BE49-F238E27FC236}">
                <a16:creationId xmlns:a16="http://schemas.microsoft.com/office/drawing/2014/main" id="{FA2A8F9B-05D0-443E-8E11-74C9B385040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4454" y="2362339"/>
            <a:ext cx="2663825" cy="1520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Content Placeholder 3" descr="Ferrari-458-Italia-21.jpg">
            <a:extLst>
              <a:ext uri="{FF2B5EF4-FFF2-40B4-BE49-F238E27FC236}">
                <a16:creationId xmlns:a16="http://schemas.microsoft.com/office/drawing/2014/main" id="{A3DA50AC-0B92-4779-AD9C-4CC9CD8E20D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83967" y="4494211"/>
            <a:ext cx="2663825" cy="1520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Content Placeholder 3" descr="Ferrari-458-Italia-21.jpg">
            <a:extLst>
              <a:ext uri="{FF2B5EF4-FFF2-40B4-BE49-F238E27FC236}">
                <a16:creationId xmlns:a16="http://schemas.microsoft.com/office/drawing/2014/main" id="{FDD2179E-764E-4A0C-AEE7-26628EBA8A5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7807" y="383416"/>
            <a:ext cx="2663825" cy="1520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Content Placeholder 3" descr="Ferrari-458-Italia-21.jpg">
            <a:extLst>
              <a:ext uri="{FF2B5EF4-FFF2-40B4-BE49-F238E27FC236}">
                <a16:creationId xmlns:a16="http://schemas.microsoft.com/office/drawing/2014/main" id="{5839C444-E5E8-4841-963F-B238D982308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0558" y="2303444"/>
            <a:ext cx="2686050" cy="1520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Content Placeholder 3" descr="Ferrari-458-Italia-21.jpg">
            <a:extLst>
              <a:ext uri="{FF2B5EF4-FFF2-40B4-BE49-F238E27FC236}">
                <a16:creationId xmlns:a16="http://schemas.microsoft.com/office/drawing/2014/main" id="{4052E84F-B480-47DE-B260-81DB47BCFF9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68" y="4437026"/>
            <a:ext cx="2663825" cy="1520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20" name="TextBox 14">
            <a:extLst>
              <a:ext uri="{FF2B5EF4-FFF2-40B4-BE49-F238E27FC236}">
                <a16:creationId xmlns:a16="http://schemas.microsoft.com/office/drawing/2014/main" id="{BFC01CDF-2B06-4300-906C-61F6BF66B34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350153" y="1175371"/>
            <a:ext cx="1510748" cy="6217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None/>
            </a:pPr>
            <a:r>
              <a:rPr lang="en-US" altLang="en-US" sz="19900">
                <a:solidFill>
                  <a:srgbClr val="008000"/>
                </a:solidFill>
              </a:rPr>
              <a:t>9</a:t>
            </a:r>
          </a:p>
          <a:p>
            <a:pPr algn="ctr">
              <a:spcBef>
                <a:spcPct val="0"/>
              </a:spcBef>
              <a:buNone/>
            </a:pPr>
            <a:endParaRPr lang="en-US" altLang="en-US" sz="19900">
              <a:solidFill>
                <a:srgbClr val="008000"/>
              </a:solidFill>
            </a:endParaRPr>
          </a:p>
        </p:txBody>
      </p:sp>
      <p:sp>
        <p:nvSpPr>
          <p:cNvPr id="14" name="TextBox 14">
            <a:extLst>
              <a:ext uri="{FF2B5EF4-FFF2-40B4-BE49-F238E27FC236}">
                <a16:creationId xmlns:a16="http://schemas.microsoft.com/office/drawing/2014/main" id="{C0845703-D1D9-4142-B367-AF1349016E0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303561" y="1180306"/>
            <a:ext cx="1510748" cy="6217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None/>
            </a:pPr>
            <a:r>
              <a:rPr lang="en-US" altLang="en-US" sz="19900">
                <a:solidFill>
                  <a:srgbClr val="008000"/>
                </a:solidFill>
              </a:rPr>
              <a:t>6</a:t>
            </a:r>
          </a:p>
          <a:p>
            <a:pPr algn="ctr">
              <a:spcBef>
                <a:spcPct val="0"/>
              </a:spcBef>
              <a:buNone/>
            </a:pPr>
            <a:endParaRPr lang="en-US" altLang="en-US" sz="19900">
              <a:solidFill>
                <a:srgbClr val="008000"/>
              </a:solidFill>
            </a:endParaRPr>
          </a:p>
        </p:txBody>
      </p:sp>
    </p:spTree>
  </p:cSld>
  <p:clrMapOvr>
    <a:masterClrMapping/>
  </p:clrMapOvr>
  <p:transition>
    <p:sndAc>
      <p:stSnd>
        <p:snd r:embed="rId2" name="cashreg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7" dur="25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2" dur="25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7" dur="25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2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7" dur="2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2" dur="250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5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8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2" dur="5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3" dur="25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7" dur="5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8" dur="25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2" dur="5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3" dur="25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7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8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2" dur="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3" dur="2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7" dur="50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8" dur="250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2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3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7" dur="5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8" dur="25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2" dur="500" tmFilter="0, 0; .2, .5; .8, .5; 1, 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3" dur="250" autoRev="1" fill="hold"/>
                                        <p:tgtEl>
                                          <p:spTgt spid="1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2" dur="2000"/>
                                        <p:tgtEl>
                                          <p:spTgt spid="174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20" grpId="0"/>
      <p:bldP spid="14" grpId="0"/>
      <p:bldP spid="14" grpId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5FB147-A9B2-42C4-BF33-656DBCAA4B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6835" y="365125"/>
            <a:ext cx="10836965" cy="1325563"/>
          </a:xfrm>
        </p:spPr>
        <p:txBody>
          <a:bodyPr>
            <a:normAutofit fontScale="90000"/>
          </a:bodyPr>
          <a:lstStyle/>
          <a:p>
            <a:r>
              <a:rPr lang="en-US" sz="270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Phần 2: Đếm đến 10, nhận biết nhóm đối tượng trong phạm vi 10, nhận biết chữ số 10</a:t>
            </a:r>
            <a:r>
              <a:rPr lang="en-US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/>
          </a:p>
        </p:txBody>
      </p:sp>
      <p:pic>
        <p:nvPicPr>
          <p:cNvPr id="22" name="Content Placeholder 21" descr="xpo1194873850.jpg">
            <a:extLst>
              <a:ext uri="{FF2B5EF4-FFF2-40B4-BE49-F238E27FC236}">
                <a16:creationId xmlns:a16="http://schemas.microsoft.com/office/drawing/2014/main" id="{3094BFA4-36D5-4BCF-9561-4908EB80F89D}"/>
              </a:ext>
            </a:extLst>
          </p:cNvPr>
          <p:cNvPicPr>
            <a:picLocks noGrp="1" noChangeAspect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64336" y="3455399"/>
            <a:ext cx="838200" cy="1143000"/>
          </a:xfrm>
        </p:spPr>
      </p:pic>
      <p:pic>
        <p:nvPicPr>
          <p:cNvPr id="4" name="Picture 52">
            <a:extLst>
              <a:ext uri="{FF2B5EF4-FFF2-40B4-BE49-F238E27FC236}">
                <a16:creationId xmlns:a16="http://schemas.microsoft.com/office/drawing/2014/main" id="{C119585B-53DE-489C-854A-C0180AC7EFE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765"/>
          <a:stretch/>
        </p:blipFill>
        <p:spPr bwMode="auto">
          <a:xfrm>
            <a:off x="233851" y="2333106"/>
            <a:ext cx="976312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52">
            <a:extLst>
              <a:ext uri="{FF2B5EF4-FFF2-40B4-BE49-F238E27FC236}">
                <a16:creationId xmlns:a16="http://schemas.microsoft.com/office/drawing/2014/main" id="{529F6CAD-4B89-411F-A2D3-5FF13243090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005"/>
          <a:stretch/>
        </p:blipFill>
        <p:spPr bwMode="auto">
          <a:xfrm>
            <a:off x="8462426" y="2381662"/>
            <a:ext cx="914400" cy="11528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52">
            <a:extLst>
              <a:ext uri="{FF2B5EF4-FFF2-40B4-BE49-F238E27FC236}">
                <a16:creationId xmlns:a16="http://schemas.microsoft.com/office/drawing/2014/main" id="{2885D3B2-9504-4BB9-AFCD-A7A2343CC9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41571" y="2224289"/>
            <a:ext cx="914400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" name="Content Placeholder 21" descr="xpo1194873850.jpg">
            <a:extLst>
              <a:ext uri="{FF2B5EF4-FFF2-40B4-BE49-F238E27FC236}">
                <a16:creationId xmlns:a16="http://schemas.microsoft.com/office/drawing/2014/main" id="{E80EFEFA-D39D-4803-97C8-9C3DCA5368E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8418" y="3442042"/>
            <a:ext cx="914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" name="Content Placeholder 21" descr="xpo1194873850.jpg">
            <a:extLst>
              <a:ext uri="{FF2B5EF4-FFF2-40B4-BE49-F238E27FC236}">
                <a16:creationId xmlns:a16="http://schemas.microsoft.com/office/drawing/2014/main" id="{A4D9572A-A8F3-461C-B4B2-AF2888DA654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90082" y="3513996"/>
            <a:ext cx="914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" name="Content Placeholder 21" descr="xpo1194873850.jpg">
            <a:extLst>
              <a:ext uri="{FF2B5EF4-FFF2-40B4-BE49-F238E27FC236}">
                <a16:creationId xmlns:a16="http://schemas.microsoft.com/office/drawing/2014/main" id="{BFA5BC19-378E-45BC-AD60-17982C60EE1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98370" y="3487702"/>
            <a:ext cx="869177" cy="11958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" name="Content Placeholder 21" descr="xpo1194873850.jpg">
            <a:extLst>
              <a:ext uri="{FF2B5EF4-FFF2-40B4-BE49-F238E27FC236}">
                <a16:creationId xmlns:a16="http://schemas.microsoft.com/office/drawing/2014/main" id="{97CD3FEF-0D67-4C0F-B061-74416DEBCA9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26787" y="3455399"/>
            <a:ext cx="914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" name="Content Placeholder 21" descr="xpo1194873850.jpg">
            <a:extLst>
              <a:ext uri="{FF2B5EF4-FFF2-40B4-BE49-F238E27FC236}">
                <a16:creationId xmlns:a16="http://schemas.microsoft.com/office/drawing/2014/main" id="{F2A87FD9-211F-4209-8D7E-EAED6D368F3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38900" y="3487702"/>
            <a:ext cx="914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" name="Content Placeholder 21" descr="xpo1194873850.jpg">
            <a:extLst>
              <a:ext uri="{FF2B5EF4-FFF2-40B4-BE49-F238E27FC236}">
                <a16:creationId xmlns:a16="http://schemas.microsoft.com/office/drawing/2014/main" id="{EC6CA483-A3C5-4AD1-AA0C-524E0B31311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3261" y="3528960"/>
            <a:ext cx="914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" name="Content Placeholder 21" descr="xpo1194873850.jpg">
            <a:extLst>
              <a:ext uri="{FF2B5EF4-FFF2-40B4-BE49-F238E27FC236}">
                <a16:creationId xmlns:a16="http://schemas.microsoft.com/office/drawing/2014/main" id="{CF9A6ABC-1601-4261-A099-D770A0F5919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32416" y="3476106"/>
            <a:ext cx="914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" name="Content Placeholder 21" descr="xpo1194873850.jpg">
            <a:extLst>
              <a:ext uri="{FF2B5EF4-FFF2-40B4-BE49-F238E27FC236}">
                <a16:creationId xmlns:a16="http://schemas.microsoft.com/office/drawing/2014/main" id="{C03B012C-7B30-4353-84F0-A3A3BC9272E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78331" y="3513996"/>
            <a:ext cx="990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" name="Picture 52">
            <a:extLst>
              <a:ext uri="{FF2B5EF4-FFF2-40B4-BE49-F238E27FC236}">
                <a16:creationId xmlns:a16="http://schemas.microsoft.com/office/drawing/2014/main" id="{58799E03-B046-4497-9ACF-8A0B6F59056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765"/>
          <a:stretch/>
        </p:blipFill>
        <p:spPr bwMode="auto">
          <a:xfrm>
            <a:off x="1247957" y="2385960"/>
            <a:ext cx="914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" name="Picture 52">
            <a:extLst>
              <a:ext uri="{FF2B5EF4-FFF2-40B4-BE49-F238E27FC236}">
                <a16:creationId xmlns:a16="http://schemas.microsoft.com/office/drawing/2014/main" id="{91650EB1-40E8-4FC7-BD3D-E069240D9BB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765"/>
          <a:stretch/>
        </p:blipFill>
        <p:spPr bwMode="auto">
          <a:xfrm>
            <a:off x="2229991" y="2385960"/>
            <a:ext cx="914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" name="Picture 52">
            <a:extLst>
              <a:ext uri="{FF2B5EF4-FFF2-40B4-BE49-F238E27FC236}">
                <a16:creationId xmlns:a16="http://schemas.microsoft.com/office/drawing/2014/main" id="{1773D70B-CF34-42BB-8FD4-E42E663BC29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765"/>
          <a:stretch/>
        </p:blipFill>
        <p:spPr bwMode="auto">
          <a:xfrm>
            <a:off x="3224624" y="2385960"/>
            <a:ext cx="914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" name="Picture 52">
            <a:extLst>
              <a:ext uri="{FF2B5EF4-FFF2-40B4-BE49-F238E27FC236}">
                <a16:creationId xmlns:a16="http://schemas.microsoft.com/office/drawing/2014/main" id="{78276656-3DA1-4F21-B964-096852F2DE8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684"/>
          <a:stretch/>
        </p:blipFill>
        <p:spPr bwMode="auto">
          <a:xfrm>
            <a:off x="4260654" y="2333106"/>
            <a:ext cx="914400" cy="11958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" name="Picture 52">
            <a:extLst>
              <a:ext uri="{FF2B5EF4-FFF2-40B4-BE49-F238E27FC236}">
                <a16:creationId xmlns:a16="http://schemas.microsoft.com/office/drawing/2014/main" id="{F234FA0C-E1D2-4B5B-BBC1-C14FBE9DD5D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433"/>
          <a:stretch/>
        </p:blipFill>
        <p:spPr bwMode="auto">
          <a:xfrm>
            <a:off x="5268240" y="2385959"/>
            <a:ext cx="976313" cy="11472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" name="Picture 52">
            <a:extLst>
              <a:ext uri="{FF2B5EF4-FFF2-40B4-BE49-F238E27FC236}">
                <a16:creationId xmlns:a16="http://schemas.microsoft.com/office/drawing/2014/main" id="{A738C3AB-5D41-4EA4-9EA7-34F82B8A8BE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433"/>
          <a:stretch/>
        </p:blipFill>
        <p:spPr bwMode="auto">
          <a:xfrm>
            <a:off x="6339308" y="2381662"/>
            <a:ext cx="976313" cy="11472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" name="Picture 52">
            <a:extLst>
              <a:ext uri="{FF2B5EF4-FFF2-40B4-BE49-F238E27FC236}">
                <a16:creationId xmlns:a16="http://schemas.microsoft.com/office/drawing/2014/main" id="{24C5F380-97DE-446A-B405-8BC9B1EAACF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245" b="1"/>
          <a:stretch/>
        </p:blipFill>
        <p:spPr bwMode="auto">
          <a:xfrm>
            <a:off x="7377071" y="2333105"/>
            <a:ext cx="990600" cy="12015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" name="Content Placeholder 21" descr="xpo1194873850.jpg">
            <a:extLst>
              <a:ext uri="{FF2B5EF4-FFF2-40B4-BE49-F238E27FC236}">
                <a16:creationId xmlns:a16="http://schemas.microsoft.com/office/drawing/2014/main" id="{6CE888E0-106A-4BE0-9ACC-58F8001F52E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6035" y="3487702"/>
            <a:ext cx="914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Oval 2">
            <a:extLst>
              <a:ext uri="{FF2B5EF4-FFF2-40B4-BE49-F238E27FC236}">
                <a16:creationId xmlns:a16="http://schemas.microsoft.com/office/drawing/2014/main" id="{AFC42F0A-C2FE-4783-8EE1-F27580A11FD1}"/>
              </a:ext>
            </a:extLst>
          </p:cNvPr>
          <p:cNvSpPr/>
          <p:nvPr/>
        </p:nvSpPr>
        <p:spPr>
          <a:xfrm>
            <a:off x="10760765" y="2224289"/>
            <a:ext cx="1197383" cy="111495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</a:p>
        </p:txBody>
      </p:sp>
      <p:sp>
        <p:nvSpPr>
          <p:cNvPr id="43" name="Oval 42">
            <a:extLst>
              <a:ext uri="{FF2B5EF4-FFF2-40B4-BE49-F238E27FC236}">
                <a16:creationId xmlns:a16="http://schemas.microsoft.com/office/drawing/2014/main" id="{E77DF269-B5C0-43F0-AE4C-5EFFA2B85E76}"/>
              </a:ext>
            </a:extLst>
          </p:cNvPr>
          <p:cNvSpPr/>
          <p:nvPr/>
        </p:nvSpPr>
        <p:spPr>
          <a:xfrm>
            <a:off x="10793375" y="3469424"/>
            <a:ext cx="1197383" cy="111495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2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7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2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7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2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7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2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7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2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7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2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6" dur="5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7" dur="25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1" dur="500" tmFilter="0, 0; .2, .5; .8, .5; 1, 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2" dur="250" autoRev="1" fill="hold"/>
                                        <p:tgtEl>
                                          <p:spTgt spid="3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6" dur="500" tmFilter="0, 0; .2, .5; .8, .5; 1, 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7" dur="250" autoRev="1" fill="hold"/>
                                        <p:tgtEl>
                                          <p:spTgt spid="3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1" dur="500" tmFilter="0, 0; .2, .5; .8, .5; 1, 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2" dur="250" autoRev="1" fill="hold"/>
                                        <p:tgtEl>
                                          <p:spTgt spid="3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6" dur="500" tmFilter="0, 0; .2, .5; .8, .5; 1, 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7" dur="250" autoRev="1" fill="hold"/>
                                        <p:tgtEl>
                                          <p:spTgt spid="3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1" dur="500" tmFilter="0, 0; .2, .5; .8, .5; 1, 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2" dur="250" autoRev="1" fill="hold"/>
                                        <p:tgtEl>
                                          <p:spTgt spid="3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6" dur="500" tmFilter="0, 0; .2, .5; .8, .5; 1, 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7" dur="250" autoRev="1" fill="hold"/>
                                        <p:tgtEl>
                                          <p:spTgt spid="3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1" dur="500" tmFilter="0, 0; .2, .5; .8, .5; 1, 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2" dur="250" autoRev="1" fill="hold"/>
                                        <p:tgtEl>
                                          <p:spTgt spid="3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6" dur="500" tmFilter="0, 0; .2, .5; .8, .5; 1, 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7" dur="250" autoRev="1" fill="hold"/>
                                        <p:tgtEl>
                                          <p:spTgt spid="1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>
                      <p:stCondLst>
                        <p:cond delay="indefinite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1" dur="500" tmFilter="0, 0; .2, .5; .8, .5; 1, 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2" dur="250" autoRev="1" fill="hold"/>
                                        <p:tgtEl>
                                          <p:spTgt spid="1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6" dur="500" tmFilter="0, 0; .2, .5; .8, .5; 1, 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7" dur="250" autoRev="1" fill="hold"/>
                                        <p:tgtEl>
                                          <p:spTgt spid="2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8" fill="hold">
                      <p:stCondLst>
                        <p:cond delay="indefinite"/>
                      </p:stCondLst>
                      <p:childTnLst>
                        <p:par>
                          <p:cTn id="159" fill="hold">
                            <p:stCondLst>
                              <p:cond delay="0"/>
                            </p:stCondLst>
                            <p:childTnLst>
                              <p:par>
                                <p:cTn id="16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1" dur="500" tmFilter="0, 0; .2, .5; .8, .5; 1, 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62" dur="250" autoRev="1" fill="hold"/>
                                        <p:tgtEl>
                                          <p:spTgt spid="2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3" fill="hold">
                      <p:stCondLst>
                        <p:cond delay="indefinite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6" dur="500" tmFilter="0, 0; .2, .5; .8, .5; 1, 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67" dur="250" autoRev="1" fill="hold"/>
                                        <p:tgtEl>
                                          <p:spTgt spid="2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8" fill="hold">
                      <p:stCondLst>
                        <p:cond delay="indefinite"/>
                      </p:stCondLst>
                      <p:childTnLst>
                        <p:par>
                          <p:cTn id="169" fill="hold">
                            <p:stCondLst>
                              <p:cond delay="0"/>
                            </p:stCondLst>
                            <p:childTnLst>
                              <p:par>
                                <p:cTn id="17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1" dur="500" tmFilter="0, 0; .2, .5; .8, .5; 1, 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2" dur="250" autoRev="1" fill="hold"/>
                                        <p:tgtEl>
                                          <p:spTgt spid="4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3" fill="hold">
                      <p:stCondLst>
                        <p:cond delay="indefinite"/>
                      </p:stCondLst>
                      <p:childTnLst>
                        <p:par>
                          <p:cTn id="174" fill="hold">
                            <p:stCondLst>
                              <p:cond delay="0"/>
                            </p:stCondLst>
                            <p:childTnLst>
                              <p:par>
                                <p:cTn id="17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6" dur="500" tmFilter="0, 0; .2, .5; .8, .5; 1, 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7" dur="250" autoRev="1" fill="hold"/>
                                        <p:tgtEl>
                                          <p:spTgt spid="2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8" fill="hold">
                      <p:stCondLst>
                        <p:cond delay="indefinite"/>
                      </p:stCondLst>
                      <p:childTnLst>
                        <p:par>
                          <p:cTn id="179" fill="hold">
                            <p:stCondLst>
                              <p:cond delay="0"/>
                            </p:stCondLst>
                            <p:childTnLst>
                              <p:par>
                                <p:cTn id="18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1" dur="500" tmFilter="0, 0; .2, .5; .8, .5; 1, 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82" dur="250" autoRev="1" fill="hold"/>
                                        <p:tgtEl>
                                          <p:spTgt spid="2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3" fill="hold">
                      <p:stCondLst>
                        <p:cond delay="indefinite"/>
                      </p:stCondLst>
                      <p:childTnLst>
                        <p:par>
                          <p:cTn id="184" fill="hold">
                            <p:stCondLst>
                              <p:cond delay="0"/>
                            </p:stCondLst>
                            <p:childTnLst>
                              <p:par>
                                <p:cTn id="18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6" dur="500" tmFilter="0, 0; .2, .5; .8, .5; 1, 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87" dur="250" autoRev="1" fill="hold"/>
                                        <p:tgtEl>
                                          <p:spTgt spid="2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8" fill="hold">
                      <p:stCondLst>
                        <p:cond delay="indefinite"/>
                      </p:stCondLst>
                      <p:childTnLst>
                        <p:par>
                          <p:cTn id="189" fill="hold">
                            <p:stCondLst>
                              <p:cond delay="0"/>
                            </p:stCondLst>
                            <p:childTnLst>
                              <p:par>
                                <p:cTn id="19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1" dur="500" tmFilter="0, 0; .2, .5; .8, .5; 1, 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2" dur="250" autoRev="1" fill="hold"/>
                                        <p:tgtEl>
                                          <p:spTgt spid="2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3" fill="hold">
                      <p:stCondLst>
                        <p:cond delay="indefinite"/>
                      </p:stCondLst>
                      <p:childTnLst>
                        <p:par>
                          <p:cTn id="194" fill="hold">
                            <p:stCondLst>
                              <p:cond delay="0"/>
                            </p:stCondLst>
                            <p:childTnLst>
                              <p:par>
                                <p:cTn id="19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6" dur="500" tmFilter="0, 0; .2, .5; .8, .5; 1, 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7" dur="250" autoRev="1" fill="hold"/>
                                        <p:tgtEl>
                                          <p:spTgt spid="3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8" fill="hold">
                      <p:stCondLst>
                        <p:cond delay="indefinite"/>
                      </p:stCondLst>
                      <p:childTnLst>
                        <p:par>
                          <p:cTn id="199" fill="hold">
                            <p:stCondLst>
                              <p:cond delay="0"/>
                            </p:stCondLst>
                            <p:childTnLst>
                              <p:par>
                                <p:cTn id="20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1" dur="500" tmFilter="0, 0; .2, .5; .8, .5; 1, 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02" dur="250" autoRev="1" fill="hold"/>
                                        <p:tgtEl>
                                          <p:spTgt spid="3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3" fill="hold">
                      <p:stCondLst>
                        <p:cond delay="indefinite"/>
                      </p:stCondLst>
                      <p:childTnLst>
                        <p:par>
                          <p:cTn id="204" fill="hold">
                            <p:stCondLst>
                              <p:cond delay="0"/>
                            </p:stCondLst>
                            <p:childTnLst>
                              <p:par>
                                <p:cTn id="20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8" fill="hold">
                      <p:stCondLst>
                        <p:cond delay="indefinite"/>
                      </p:stCondLst>
                      <p:childTnLst>
                        <p:par>
                          <p:cTn id="209" fill="hold">
                            <p:stCondLst>
                              <p:cond delay="0"/>
                            </p:stCondLst>
                            <p:childTnLst>
                              <p:par>
                                <p:cTn id="2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2" dur="2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98">
            <a:extLst>
              <a:ext uri="{FF2B5EF4-FFF2-40B4-BE49-F238E27FC236}">
                <a16:creationId xmlns:a16="http://schemas.microsoft.com/office/drawing/2014/main" id="{02F04DEC-986C-443C-B122-BCCB2E7A45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12192000" cy="686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val 1">
            <a:extLst>
              <a:ext uri="{FF2B5EF4-FFF2-40B4-BE49-F238E27FC236}">
                <a16:creationId xmlns:a16="http://schemas.microsoft.com/office/drawing/2014/main" id="{011611C9-CF16-4B6C-A5A3-704959923399}"/>
              </a:ext>
            </a:extLst>
          </p:cNvPr>
          <p:cNvSpPr/>
          <p:nvPr/>
        </p:nvSpPr>
        <p:spPr>
          <a:xfrm>
            <a:off x="2364030" y="762000"/>
            <a:ext cx="6533321" cy="5730945"/>
          </a:xfrm>
          <a:prstGeom prst="ellipse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0" b="1">
                <a:solidFill>
                  <a:srgbClr val="FF0000"/>
                </a:solidFill>
                <a:latin typeface=".VnArialH" panose="020B7200000000000000" pitchFamily="34" charset="0"/>
              </a:rPr>
              <a:t>10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25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6" presetClass="emph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" dur="25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6" presetClass="emph" presetSubtype="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2" dur="25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  <p:bldP spid="2" grpId="2" animBg="1"/>
      <p:bldP spid="2" grpId="3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98">
            <a:extLst>
              <a:ext uri="{FF2B5EF4-FFF2-40B4-BE49-F238E27FC236}">
                <a16:creationId xmlns:a16="http://schemas.microsoft.com/office/drawing/2014/main" id="{02F04DEC-986C-443C-B122-BCCB2E7A45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12192000" cy="686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val 1">
            <a:extLst>
              <a:ext uri="{FF2B5EF4-FFF2-40B4-BE49-F238E27FC236}">
                <a16:creationId xmlns:a16="http://schemas.microsoft.com/office/drawing/2014/main" id="{011611C9-CF16-4B6C-A5A3-704959923399}"/>
              </a:ext>
            </a:extLst>
          </p:cNvPr>
          <p:cNvSpPr/>
          <p:nvPr/>
        </p:nvSpPr>
        <p:spPr>
          <a:xfrm>
            <a:off x="1878496" y="563527"/>
            <a:ext cx="6533321" cy="5730945"/>
          </a:xfrm>
          <a:prstGeom prst="ellipse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0" b="1">
                <a:solidFill>
                  <a:srgbClr val="FF0000"/>
                </a:solidFill>
                <a:latin typeface=".VnArialH" panose="020B7200000000000000" pitchFamily="34" charset="0"/>
              </a:rPr>
              <a:t>   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3C3C3255-1B6F-486E-A1C7-BB172A32BA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18652" y="1630707"/>
            <a:ext cx="2315817" cy="3888823"/>
          </a:xfrm>
        </p:spPr>
        <p:txBody>
          <a:bodyPr>
            <a:noAutofit/>
          </a:bodyPr>
          <a:lstStyle/>
          <a:p>
            <a:r>
              <a:rPr lang="en-US" sz="30000" b="1">
                <a:solidFill>
                  <a:srgbClr val="FF0000"/>
                </a:solidFill>
                <a:latin typeface=".VnArialH" panose="020B7200000000000000" pitchFamily="34" charset="0"/>
              </a:rPr>
              <a:t>0</a:t>
            </a:r>
          </a:p>
        </p:txBody>
      </p:sp>
      <p:sp>
        <p:nvSpPr>
          <p:cNvPr id="5" name="Title 2">
            <a:extLst>
              <a:ext uri="{FF2B5EF4-FFF2-40B4-BE49-F238E27FC236}">
                <a16:creationId xmlns:a16="http://schemas.microsoft.com/office/drawing/2014/main" id="{DD1F9ECA-5A9E-42D6-BED5-0993E8A113BC}"/>
              </a:ext>
            </a:extLst>
          </p:cNvPr>
          <p:cNvSpPr txBox="1">
            <a:spLocks/>
          </p:cNvSpPr>
          <p:nvPr/>
        </p:nvSpPr>
        <p:spPr>
          <a:xfrm>
            <a:off x="3372679" y="1630707"/>
            <a:ext cx="2315817" cy="388882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0000" b="1">
                <a:solidFill>
                  <a:srgbClr val="FF0000"/>
                </a:solidFill>
                <a:latin typeface=".VnArialH" panose="020B7200000000000000" pitchFamily="34" charset="0"/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41727737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 tmFilter="0, 0; .2, .5; .8, .5; 1, 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250" autoRev="1" fill="hold"/>
                                        <p:tgtEl>
                                          <p:spTgt spid="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128</TotalTime>
  <Words>219</Words>
  <Application>Microsoft Office PowerPoint</Application>
  <PresentationFormat>Widescreen</PresentationFormat>
  <Paragraphs>58</Paragraphs>
  <Slides>16</Slides>
  <Notes>0</Notes>
  <HiddenSlides>0</HiddenSlides>
  <MMClips>14</MMClips>
  <ScaleCrop>false</ScaleCrop>
  <HeadingPairs>
    <vt:vector size="8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5" baseType="lpstr">
      <vt:lpstr>.VnArialH</vt:lpstr>
      <vt:lpstr>.VnAvant</vt:lpstr>
      <vt:lpstr>Arial</vt:lpstr>
      <vt:lpstr>Calibri</vt:lpstr>
      <vt:lpstr>Calibri Light</vt:lpstr>
      <vt:lpstr>Times New Roman</vt:lpstr>
      <vt:lpstr>VNI-Auchon</vt:lpstr>
      <vt:lpstr>Office Theme</vt:lpstr>
      <vt:lpstr>Clip</vt:lpstr>
      <vt:lpstr>PowerPoint Presentation</vt:lpstr>
      <vt:lpstr>PowerPoint Presentation</vt:lpstr>
      <vt:lpstr>Câu đố:</vt:lpstr>
      <vt:lpstr>PowerPoint Presentation</vt:lpstr>
      <vt:lpstr>Câu đố:</vt:lpstr>
      <vt:lpstr>PowerPoint Presentation</vt:lpstr>
      <vt:lpstr>Phần 2: Đếm đến 10, nhận biết nhóm đối tượng trong phạm vi 10, nhận biết chữ số 10 </vt:lpstr>
      <vt:lpstr>PowerPoint Presentation</vt:lpstr>
      <vt:lpstr>0</vt:lpstr>
      <vt:lpstr>Phần 2: Đếm đến 10, nhận biết nhóm đối tượng trong phạm vi 10, nhận biết chữ số 10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Administrator</dc:creator>
  <cp:lastModifiedBy>Techsi.vn</cp:lastModifiedBy>
  <cp:revision>18</cp:revision>
  <dcterms:created xsi:type="dcterms:W3CDTF">2022-03-17T01:23:07Z</dcterms:created>
  <dcterms:modified xsi:type="dcterms:W3CDTF">2024-04-06T09:46:14Z</dcterms:modified>
</cp:coreProperties>
</file>